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61" r:id="rId3"/>
    <p:sldId id="258" r:id="rId4"/>
    <p:sldId id="259" r:id="rId5"/>
    <p:sldId id="260" r:id="rId6"/>
    <p:sldId id="262" r:id="rId7"/>
    <p:sldId id="28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6B8C7-0FA8-49E0-A9CD-E76653FDC541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9A697-9B37-47C6-8FA0-D4EC195EF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69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075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9A697-9B37-47C6-8FA0-D4EC195EFEEB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DE4A-D0DE-4B57-A468-A6720090853D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36C7-D0DA-4664-8FC2-91FF9EB10EA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DE4A-D0DE-4B57-A468-A6720090853D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36C7-D0DA-4664-8FC2-91FF9EB10E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DE4A-D0DE-4B57-A468-A6720090853D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36C7-D0DA-4664-8FC2-91FF9EB10E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DE4A-D0DE-4B57-A468-A6720090853D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36C7-D0DA-4664-8FC2-91FF9EB10E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DE4A-D0DE-4B57-A468-A6720090853D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36C7-D0DA-4664-8FC2-91FF9EB10EA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DE4A-D0DE-4B57-A468-A6720090853D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36C7-D0DA-4664-8FC2-91FF9EB10E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DE4A-D0DE-4B57-A468-A6720090853D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36C7-D0DA-4664-8FC2-91FF9EB10E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DE4A-D0DE-4B57-A468-A6720090853D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36C7-D0DA-4664-8FC2-91FF9EB10E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DE4A-D0DE-4B57-A468-A6720090853D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36C7-D0DA-4664-8FC2-91FF9EB10E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DE4A-D0DE-4B57-A468-A6720090853D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936C7-D0DA-4664-8FC2-91FF9EB10E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DE4A-D0DE-4B57-A468-A6720090853D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01936C7-D0DA-4664-8FC2-91FF9EB10EA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FDDE4A-D0DE-4B57-A468-A6720090853D}" type="datetimeFigureOut">
              <a:rPr lang="en-US" smtClean="0"/>
              <a:t>10/20/2011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1936C7-D0DA-4664-8FC2-91FF9EB10EA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Medieval Britain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Feudal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person in the pyramid was a </a:t>
            </a:r>
            <a:r>
              <a:rPr lang="en-US" b="1" dirty="0"/>
              <a:t>vassal</a:t>
            </a:r>
            <a:r>
              <a:rPr lang="en-US" dirty="0"/>
              <a:t> of the person above.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meant that they swore loyalty to the person above them in return for the right to live on the land and have protection in times of crisis.</a:t>
            </a:r>
          </a:p>
          <a:p>
            <a:r>
              <a:rPr lang="en-US" dirty="0" smtClean="0"/>
              <a:t>A </a:t>
            </a:r>
            <a:r>
              <a:rPr lang="en-US" dirty="0" smtClean="0"/>
              <a:t>form of the </a:t>
            </a:r>
            <a:r>
              <a:rPr lang="en-US" b="1" dirty="0" smtClean="0"/>
              <a:t>feudal system</a:t>
            </a:r>
            <a:r>
              <a:rPr lang="en-US" dirty="0" smtClean="0"/>
              <a:t> existed in Anglo-Saxon times even before the Norman Conquest. </a:t>
            </a:r>
            <a:endParaRPr lang="en-US" dirty="0" smtClean="0"/>
          </a:p>
          <a:p>
            <a:r>
              <a:rPr lang="en-US" dirty="0"/>
              <a:t>Each area of land was administered by the earl who ensured laws were enforced. </a:t>
            </a:r>
          </a:p>
          <a:p>
            <a:r>
              <a:rPr lang="en-US" dirty="0"/>
              <a:t>The earl was given the full right to govern as he saw fit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Feudal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Norman Feudalism</a:t>
            </a:r>
            <a:endParaRPr lang="en-US" dirty="0" smtClean="0"/>
          </a:p>
          <a:p>
            <a:r>
              <a:rPr lang="en-US" dirty="0" smtClean="0"/>
              <a:t>When William the Conqueror became King of England in 1066 he introduced a new kind of </a:t>
            </a:r>
            <a:r>
              <a:rPr lang="en-US" b="1" dirty="0" smtClean="0"/>
              <a:t>feudal system</a:t>
            </a:r>
            <a:r>
              <a:rPr lang="en-US" dirty="0" smtClean="0"/>
              <a:t> into Britain. </a:t>
            </a:r>
          </a:p>
          <a:p>
            <a:r>
              <a:rPr lang="en-US" dirty="0" smtClean="0"/>
              <a:t>William confiscated the land in England from the Saxon lords and allocated it to members of his own family and the Norman lords who had helped him conquer the country. </a:t>
            </a:r>
          </a:p>
          <a:p>
            <a:r>
              <a:rPr lang="en-US" dirty="0" smtClean="0"/>
              <a:t>These people were known as </a:t>
            </a:r>
            <a:r>
              <a:rPr lang="en-US" b="1" dirty="0" smtClean="0"/>
              <a:t>tenants-in-chief</a:t>
            </a:r>
            <a:r>
              <a:rPr lang="en-US" dirty="0" smtClean="0"/>
              <a:t>. 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Feudal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Norman Feudalism</a:t>
            </a:r>
            <a:endParaRPr lang="en-US" dirty="0" smtClean="0"/>
          </a:p>
          <a:p>
            <a:r>
              <a:rPr lang="en-US" dirty="0"/>
              <a:t>Unlike the older Anglo-Saxon form of feudalism these people did not own the land because the ownership remained with William the Conqueror himself. 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land allocated to a tenants-in-chief was known as a </a:t>
            </a:r>
            <a:r>
              <a:rPr lang="en-US" b="1" dirty="0" smtClean="0"/>
              <a:t>manor</a:t>
            </a:r>
            <a:r>
              <a:rPr lang="en-US" dirty="0" smtClean="0"/>
              <a:t> and tended to be dispersed across the country rather than being one big area. </a:t>
            </a:r>
          </a:p>
          <a:p>
            <a:r>
              <a:rPr lang="en-US" dirty="0" smtClean="0"/>
              <a:t>The tenant-in-chief had to provide for himself and his family and to support a number of knights. </a:t>
            </a: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Feudal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Norman Feudalism</a:t>
            </a:r>
            <a:endParaRPr lang="en-US" dirty="0" smtClean="0"/>
          </a:p>
          <a:p>
            <a:r>
              <a:rPr lang="en-US" dirty="0"/>
              <a:t>To do this the lord sub-let his land to other lords lower on the social ladder. </a:t>
            </a:r>
          </a:p>
          <a:p>
            <a:r>
              <a:rPr lang="en-US" dirty="0" smtClean="0"/>
              <a:t>At </a:t>
            </a:r>
            <a:r>
              <a:rPr lang="en-US" dirty="0"/>
              <a:t>the bottom the common people worked on the land growing crops and raising animals.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tenants-in-chief did not get the land for free, they rented it from the king in exchange for </a:t>
            </a:r>
            <a:r>
              <a:rPr lang="en-US" b="1" dirty="0" smtClean="0"/>
              <a:t>services.</a:t>
            </a:r>
            <a:r>
              <a:rPr lang="en-US" dirty="0" smtClean="0"/>
              <a:t> </a:t>
            </a:r>
          </a:p>
          <a:p>
            <a:r>
              <a:rPr lang="en-US" dirty="0" smtClean="0"/>
              <a:t>If the services were not provided the tenant-in-chief would be removed, by force if necessary.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Feudal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Norman Feudalism</a:t>
            </a:r>
            <a:endParaRPr lang="en-US" dirty="0" smtClean="0"/>
          </a:p>
          <a:p>
            <a:r>
              <a:rPr lang="en-US" dirty="0"/>
              <a:t>This was an important change to the older Anglo-Saxon form of feudalism as it meant William could keep control of his land as bad tenants could be removed.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most important service a tenant-in-chief had to supply was a number of </a:t>
            </a:r>
            <a:r>
              <a:rPr lang="en-US" b="1" dirty="0" smtClean="0"/>
              <a:t>knights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king would request the knights in time of conflict or war. They could also be used for defending the king's many castles.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Feudal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Norman Feudalism</a:t>
            </a:r>
            <a:endParaRPr lang="en-US" dirty="0" smtClean="0"/>
          </a:p>
          <a:p>
            <a:r>
              <a:rPr lang="en-US" dirty="0"/>
              <a:t>The tenants-in-chief would have passed the request for knights on to their tenants and so on down the feudal structure. </a:t>
            </a:r>
            <a:endParaRPr lang="en-US" dirty="0" smtClean="0"/>
          </a:p>
          <a:p>
            <a:r>
              <a:rPr lang="en-US" dirty="0" smtClean="0"/>
              <a:t>Knights </a:t>
            </a:r>
            <a:r>
              <a:rPr lang="en-US" dirty="0"/>
              <a:t>could be requested to serve the king for up to forty days at a time.</a:t>
            </a:r>
          </a:p>
          <a:p>
            <a:r>
              <a:rPr lang="en-US" dirty="0" smtClean="0"/>
              <a:t>Religious </a:t>
            </a:r>
            <a:r>
              <a:rPr lang="en-US" dirty="0" smtClean="0"/>
              <a:t>houses were granted land in return for saying prayers for the lord's family members, caring for the sick and other general charitable functions.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Feudal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 smtClean="0"/>
              <a:t>Chivalry</a:t>
            </a:r>
            <a:r>
              <a:rPr lang="en-US" b="1" dirty="0" smtClean="0"/>
              <a:t> </a:t>
            </a:r>
          </a:p>
          <a:p>
            <a:r>
              <a:rPr lang="en-US" dirty="0" smtClean="0"/>
              <a:t>Chivalry defined the way in which a knight was supposed to behave.</a:t>
            </a:r>
          </a:p>
          <a:p>
            <a:r>
              <a:rPr lang="en-US" dirty="0" smtClean="0"/>
              <a:t>The knight was to show loyalty, morality and generosity. </a:t>
            </a:r>
          </a:p>
          <a:p>
            <a:r>
              <a:rPr lang="en-US" dirty="0" smtClean="0"/>
              <a:t>The knight should always support his king or lord and be prepared to put his life on the line to protect him.</a:t>
            </a:r>
          </a:p>
          <a:p>
            <a:r>
              <a:rPr lang="en-US" dirty="0" smtClean="0"/>
              <a:t>The knight should always do the right thing and should be prepared to provide his time and energies for free.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Feudal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Chivalry </a:t>
            </a:r>
          </a:p>
          <a:p>
            <a:r>
              <a:rPr lang="en-US" dirty="0" smtClean="0"/>
              <a:t>Chivalry is possibly best known for the </a:t>
            </a:r>
            <a:r>
              <a:rPr lang="en-US" dirty="0" smtClean="0"/>
              <a:t>courtly </a:t>
            </a:r>
            <a:r>
              <a:rPr lang="en-US" dirty="0" smtClean="0"/>
              <a:t>love between the knight and his lady.</a:t>
            </a:r>
          </a:p>
          <a:p>
            <a:r>
              <a:rPr lang="en-US" dirty="0" smtClean="0"/>
              <a:t>Chivalry became so engrained in society that all the sons of the nobles either became members of the orders of knights or became members of the Church. 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Boys at the age of seven were sent by their family to the home of a wealthy noble were the training would begin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Feudal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 smtClean="0"/>
              <a:t>Chivalry </a:t>
            </a:r>
          </a:p>
          <a:p>
            <a:r>
              <a:rPr lang="en-US" dirty="0" smtClean="0"/>
              <a:t>At the age of fourteen or fifteen the boy would become a squire, looking after the lord's armor and horses and possibly accompanying the lord into battle.</a:t>
            </a:r>
          </a:p>
          <a:p>
            <a:r>
              <a:rPr lang="en-US" dirty="0" smtClean="0"/>
              <a:t>At the age of twenty-one he would then become a knight. </a:t>
            </a:r>
          </a:p>
          <a:p>
            <a:r>
              <a:rPr lang="en-US" dirty="0" smtClean="0"/>
              <a:t>In a ceremony </a:t>
            </a:r>
            <a:r>
              <a:rPr lang="en-US" dirty="0" smtClean="0"/>
              <a:t>he </a:t>
            </a:r>
            <a:r>
              <a:rPr lang="en-US" dirty="0" smtClean="0"/>
              <a:t>would swear an oath of loyalty and bravery and to defend God, the church and ladies. </a:t>
            </a:r>
          </a:p>
          <a:p>
            <a:r>
              <a:rPr lang="en-US" dirty="0"/>
              <a:t>K</a:t>
            </a:r>
            <a:r>
              <a:rPr lang="en-US" dirty="0" smtClean="0"/>
              <a:t>neeling </a:t>
            </a:r>
            <a:r>
              <a:rPr lang="en-US" dirty="0" smtClean="0"/>
              <a:t>before his lord, the lord would place his sword on </a:t>
            </a:r>
            <a:r>
              <a:rPr lang="en-US" dirty="0" smtClean="0"/>
              <a:t>his shoulder </a:t>
            </a:r>
            <a:r>
              <a:rPr lang="en-US" dirty="0" smtClean="0"/>
              <a:t>and declare him a knight.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Religious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Importance of Religion</a:t>
            </a:r>
          </a:p>
          <a:p>
            <a:r>
              <a:rPr lang="en-US" dirty="0" smtClean="0"/>
              <a:t>Religion was important for people in medieval times and was part of the daily for many of them. </a:t>
            </a:r>
          </a:p>
          <a:p>
            <a:r>
              <a:rPr lang="en-US" dirty="0" smtClean="0"/>
              <a:t>Each village had a church and many monasteries were built all across Europe. </a:t>
            </a:r>
          </a:p>
          <a:p>
            <a:r>
              <a:rPr lang="en-US" dirty="0" smtClean="0"/>
              <a:t>Kings, Queen and nobles of the time gave donations to the Church in exchange for blessings and for forgiveness for their wrong-doings. </a:t>
            </a:r>
          </a:p>
          <a:p>
            <a:r>
              <a:rPr lang="en-US" dirty="0" smtClean="0"/>
              <a:t>The Church looked after the poor and the sick were taken care of in monasteries.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Medieval Britain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 span between the collapse of the Roman Empire and the Renaissance is called the Middle Ages. </a:t>
            </a:r>
          </a:p>
          <a:p>
            <a:r>
              <a:rPr lang="en-US" dirty="0" smtClean="0"/>
              <a:t>The Middle Ages was a period of enormous historical, social, and linguistic change, despite the continuity of the Roman Catholic Church.</a:t>
            </a:r>
          </a:p>
          <a:p>
            <a:r>
              <a:rPr lang="en-US" dirty="0" smtClean="0"/>
              <a:t>The Anglo-Saxon invaders, who began their conquest of southeastern Britain around 450, transcribed and transliterated works into Old English. 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Religious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Importance of Religion</a:t>
            </a:r>
          </a:p>
          <a:p>
            <a:r>
              <a:rPr lang="en-US" dirty="0" smtClean="0"/>
              <a:t>Without books and the ability to read, preachers were the only source of information about God and the scriptures. </a:t>
            </a:r>
          </a:p>
          <a:p>
            <a:r>
              <a:rPr lang="en-US" dirty="0" smtClean="0"/>
              <a:t>It </a:t>
            </a:r>
            <a:r>
              <a:rPr lang="en-US" dirty="0" smtClean="0"/>
              <a:t>was common for people to choose to dedicate their lives to the Church.</a:t>
            </a:r>
          </a:p>
          <a:p>
            <a:r>
              <a:rPr lang="en-US" dirty="0"/>
              <a:t>Saint Benedict (A.D. 500 ? A.D. 550), an Italian monk, devised a series of rules that had to be followed by his monks.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Religious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These </a:t>
            </a:r>
            <a:r>
              <a:rPr lang="en-US" dirty="0" smtClean="0"/>
              <a:t>rules became known as the Benedictine Order. </a:t>
            </a:r>
          </a:p>
          <a:p>
            <a:r>
              <a:rPr lang="en-US" dirty="0" smtClean="0"/>
              <a:t>The monks had to obey three vows:</a:t>
            </a:r>
          </a:p>
          <a:p>
            <a:pPr lvl="1"/>
            <a:r>
              <a:rPr lang="en-US" dirty="0" smtClean="0"/>
              <a:t>poverty</a:t>
            </a:r>
            <a:endParaRPr lang="en-US" dirty="0" smtClean="0"/>
          </a:p>
          <a:p>
            <a:pPr lvl="1"/>
            <a:r>
              <a:rPr lang="en-US" dirty="0"/>
              <a:t>c</a:t>
            </a:r>
            <a:r>
              <a:rPr lang="en-US" dirty="0" smtClean="0"/>
              <a:t>hastity</a:t>
            </a:r>
            <a:endParaRPr lang="en-US" dirty="0" smtClean="0"/>
          </a:p>
          <a:p>
            <a:pPr lvl="1"/>
            <a:r>
              <a:rPr lang="en-US" dirty="0" smtClean="0"/>
              <a:t>obedience</a:t>
            </a:r>
            <a:endParaRPr lang="en-US" dirty="0" smtClean="0"/>
          </a:p>
          <a:p>
            <a:r>
              <a:rPr lang="en-US" dirty="0" smtClean="0"/>
              <a:t>This protected them from the deceits of the World, the lust of the flesh and the snares of the devil.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Religious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Saint Augustine introduced Christianity into southern England in 597 and he introduced the Benedictine Order to the country. </a:t>
            </a:r>
          </a:p>
          <a:p>
            <a:r>
              <a:rPr lang="en-US" dirty="0" smtClean="0"/>
              <a:t>Augustine converted the Pagan king Ethelbert to Christianity. </a:t>
            </a:r>
          </a:p>
          <a:p>
            <a:r>
              <a:rPr lang="en-US" dirty="0" smtClean="0"/>
              <a:t>Ethelbert gave Augustine an ancient building in Canterbury which had been a church belonging to earlier British Christians. </a:t>
            </a:r>
          </a:p>
          <a:p>
            <a:r>
              <a:rPr lang="en-US" dirty="0" smtClean="0"/>
              <a:t>Augustine restored and rebuilt sections of the church and it became the centre of Christianity in Britain.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Religious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Pilgrimage</a:t>
            </a:r>
          </a:p>
          <a:p>
            <a:r>
              <a:rPr lang="en-US" dirty="0" smtClean="0"/>
              <a:t>Medieval </a:t>
            </a:r>
            <a:r>
              <a:rPr lang="en-US" dirty="0" smtClean="0"/>
              <a:t>people used pilgrimages to confirm their faith in their religion. </a:t>
            </a:r>
          </a:p>
          <a:p>
            <a:r>
              <a:rPr lang="en-US" dirty="0" smtClean="0"/>
              <a:t>The most important pilgrimages for Christians were to visit Jerusalem and </a:t>
            </a:r>
            <a:r>
              <a:rPr lang="en-US" dirty="0" smtClean="0"/>
              <a:t>Rome.</a:t>
            </a:r>
          </a:p>
          <a:p>
            <a:r>
              <a:rPr lang="en-US" dirty="0"/>
              <a:t>P</a:t>
            </a:r>
            <a:r>
              <a:rPr lang="en-US" dirty="0" smtClean="0"/>
              <a:t>ilgrimage </a:t>
            </a:r>
            <a:r>
              <a:rPr lang="en-US" dirty="0" smtClean="0"/>
              <a:t>to shrines in England were also important, such as Canterbury.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Religious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Pilgrimage </a:t>
            </a:r>
          </a:p>
          <a:p>
            <a:r>
              <a:rPr lang="en-US" dirty="0" smtClean="0"/>
              <a:t>Miracles </a:t>
            </a:r>
            <a:r>
              <a:rPr lang="en-US" dirty="0" smtClean="0"/>
              <a:t>were reported to occur at the shrines of saints. </a:t>
            </a:r>
          </a:p>
          <a:p>
            <a:r>
              <a:rPr lang="en-US" dirty="0" smtClean="0"/>
              <a:t>The sick were supposed to have been cured or the blind made to see again. </a:t>
            </a:r>
          </a:p>
          <a:p>
            <a:r>
              <a:rPr lang="en-US" dirty="0" smtClean="0"/>
              <a:t>Having a shrine or relic was very important for a church because pilgrims would come and spend their money in and around the church and leave donations.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Medieval Britain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Linguistic </a:t>
            </a:r>
            <a:r>
              <a:rPr lang="en-US" dirty="0"/>
              <a:t>and cultural changes in Britain were accelerated by the time of the Norman Conquest in 1066, when words from French began to enter the English vocabulary.</a:t>
            </a:r>
          </a:p>
          <a:p>
            <a:r>
              <a:rPr lang="en-US" dirty="0" smtClean="0"/>
              <a:t>Over </a:t>
            </a:r>
            <a:r>
              <a:rPr lang="en-US" dirty="0" smtClean="0"/>
              <a:t>the course of the Middle Ages, three mutually dependent estates developed. </a:t>
            </a:r>
          </a:p>
          <a:p>
            <a:r>
              <a:rPr lang="en-US" dirty="0" smtClean="0"/>
              <a:t>Christian society was comprised of those who pray (the clergy), those who fight (the nobility), and those who work (the laborers).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Medieval Britain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clergy see to it that the souls of all may be saved; </a:t>
            </a:r>
            <a:endParaRPr lang="en-US" dirty="0" smtClean="0"/>
          </a:p>
          <a:p>
            <a:r>
              <a:rPr lang="en-US" dirty="0"/>
              <a:t>L</a:t>
            </a:r>
            <a:r>
              <a:rPr lang="en-US" dirty="0" smtClean="0"/>
              <a:t>aborers </a:t>
            </a:r>
            <a:r>
              <a:rPr lang="en-US" dirty="0"/>
              <a:t>see to it that the bodies of all may be fed and clothed; 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nobility see to it that the other two estates may carry out their functions in peace and with justice</a:t>
            </a:r>
            <a:r>
              <a:rPr lang="en-US" dirty="0" smtClean="0"/>
              <a:t>.</a:t>
            </a:r>
          </a:p>
          <a:p>
            <a:r>
              <a:rPr lang="en-US" dirty="0"/>
              <a:t>Although the three estates were supposed to work together for the common good, their actual history is one of constant friction and conflict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Medieval Britain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Mutual </a:t>
            </a:r>
            <a:r>
              <a:rPr lang="en-US" dirty="0"/>
              <a:t>hatred of the lower and higher estates. </a:t>
            </a:r>
          </a:p>
          <a:p>
            <a:r>
              <a:rPr lang="en-US" dirty="0" smtClean="0"/>
              <a:t>Britain </a:t>
            </a:r>
            <a:r>
              <a:rPr lang="en-US" dirty="0" smtClean="0"/>
              <a:t>was largely Christian during the Roman occupation. </a:t>
            </a:r>
          </a:p>
          <a:p>
            <a:r>
              <a:rPr lang="en-US" dirty="0" smtClean="0"/>
              <a:t>After the collapse of the Roman Empire, peoples belonging primarily to three Germanic tribes invaded Britain: the Angles, the Saxons, and the Jutes. </a:t>
            </a:r>
          </a:p>
          <a:p>
            <a:r>
              <a:rPr lang="en-US" dirty="0" smtClean="0"/>
              <a:t>Christian missionaries were sent from Kent in southern England and from Ireland to consolidate religious control of </a:t>
            </a:r>
            <a:r>
              <a:rPr lang="en-US" dirty="0" smtClean="0"/>
              <a:t>Britain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Medieval Britain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conversion of the people was completed in 731. </a:t>
            </a:r>
          </a:p>
          <a:p>
            <a:r>
              <a:rPr lang="en-US" dirty="0"/>
              <a:t>Before the Christian conversion, there had been no books. </a:t>
            </a:r>
            <a:endParaRPr lang="en-US" dirty="0" smtClean="0"/>
          </a:p>
          <a:p>
            <a:r>
              <a:rPr lang="en-US" dirty="0" smtClean="0"/>
              <a:t>Anglo-Saxon </a:t>
            </a:r>
            <a:r>
              <a:rPr lang="en-US" dirty="0"/>
              <a:t>heroic poetry was part of an oral tradition.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Normans, an Anglo-Saxon tribe of Germanic ancestry whose name is a contraction of "Norsemen," conquered England in the Battle of Hastings. </a:t>
            </a:r>
          </a:p>
          <a:p>
            <a:r>
              <a:rPr lang="en-US" dirty="0" smtClean="0"/>
              <a:t>They adopted the French language and Christian religion of the land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Medieval Britain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Linguistic </a:t>
            </a:r>
            <a:r>
              <a:rPr lang="en-US" dirty="0"/>
              <a:t>and cultural exchange characterized the period of a French-speaking ruling class in England.</a:t>
            </a:r>
          </a:p>
          <a:p>
            <a:r>
              <a:rPr lang="en-US" dirty="0"/>
              <a:t>Latin remained the "international" language of learning, theology, science, and history.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527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Feudal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 of the term "Feudalism"</a:t>
            </a:r>
          </a:p>
          <a:p>
            <a:pPr lvl="1"/>
            <a:r>
              <a:rPr lang="en-US" dirty="0" smtClean="0"/>
              <a:t>The system of government based on the tenure of land.</a:t>
            </a:r>
          </a:p>
          <a:p>
            <a:pPr lvl="1"/>
            <a:r>
              <a:rPr lang="en-US" dirty="0" smtClean="0"/>
              <a:t>The system of land tenure and of government in which the landholders are the governors.</a:t>
            </a:r>
          </a:p>
          <a:p>
            <a:r>
              <a:rPr lang="en-US" dirty="0" smtClean="0"/>
              <a:t>The term "tenure" means the right of the person to hold the property. </a:t>
            </a:r>
          </a:p>
          <a:p>
            <a:r>
              <a:rPr lang="en-US" dirty="0" smtClean="0"/>
              <a:t>This is not necessarily the ownership of the land. The person is allowed to live on the land in return for services.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Feudal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structure of the </a:t>
            </a:r>
            <a:r>
              <a:rPr lang="en-US" b="1" dirty="0" smtClean="0"/>
              <a:t>feudal system</a:t>
            </a:r>
            <a:r>
              <a:rPr lang="en-US" dirty="0" smtClean="0"/>
              <a:t> was like a pyramid, where the king was </a:t>
            </a:r>
            <a:r>
              <a:rPr lang="en-US" dirty="0" smtClean="0"/>
              <a:t>at </a:t>
            </a:r>
            <a:r>
              <a:rPr lang="en-US" dirty="0" smtClean="0"/>
              <a:t>the top and the common people of the country were at the base. </a:t>
            </a:r>
          </a:p>
          <a:p>
            <a:r>
              <a:rPr lang="en-US" dirty="0" smtClean="0"/>
              <a:t>In between the two were different kinds of lords whose position was defined by their social class.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 smtClean="0"/>
              <a:t>were the powerful barons near the top and the tenants-in-chief nearer the bottom.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239</TotalTime>
  <Words>1282</Words>
  <Application>Microsoft Office PowerPoint</Application>
  <PresentationFormat>On-screen Show (4:3)</PresentationFormat>
  <Paragraphs>144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Medieval Britain</vt:lpstr>
      <vt:lpstr>Medieval Britain</vt:lpstr>
      <vt:lpstr>Medieval Britain</vt:lpstr>
      <vt:lpstr>Medieval Britain</vt:lpstr>
      <vt:lpstr>Medieval Britain</vt:lpstr>
      <vt:lpstr>Medieval Britain</vt:lpstr>
      <vt:lpstr>Medieval Britain</vt:lpstr>
      <vt:lpstr>The Feudal System</vt:lpstr>
      <vt:lpstr>The Feudal System</vt:lpstr>
      <vt:lpstr>The Feudal System</vt:lpstr>
      <vt:lpstr>The Feudal System</vt:lpstr>
      <vt:lpstr>The Feudal System</vt:lpstr>
      <vt:lpstr>The Feudal System</vt:lpstr>
      <vt:lpstr>The Feudal System</vt:lpstr>
      <vt:lpstr>The Feudal System</vt:lpstr>
      <vt:lpstr>The Feudal System</vt:lpstr>
      <vt:lpstr>The Feudal System</vt:lpstr>
      <vt:lpstr>The Feudal System</vt:lpstr>
      <vt:lpstr>Religious Life</vt:lpstr>
      <vt:lpstr>Religious Life</vt:lpstr>
      <vt:lpstr>Religious Life</vt:lpstr>
      <vt:lpstr>Religious Life</vt:lpstr>
      <vt:lpstr>Religious Life</vt:lpstr>
      <vt:lpstr>Religious Life</vt:lpstr>
    </vt:vector>
  </TitlesOfParts>
  <Company>Auburn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Medieval Britain</dc:title>
  <dc:creator>George</dc:creator>
  <cp:lastModifiedBy>George</cp:lastModifiedBy>
  <cp:revision>26</cp:revision>
  <dcterms:created xsi:type="dcterms:W3CDTF">2010-09-21T18:01:54Z</dcterms:created>
  <dcterms:modified xsi:type="dcterms:W3CDTF">2011-10-21T00:59:05Z</dcterms:modified>
</cp:coreProperties>
</file>