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3FCBC4-245C-4DCE-8A9F-4F7F4A38FC4E}" type="datetimeFigureOut">
              <a:rPr lang="en-US" smtClean="0"/>
              <a:t>11/14/2011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DEC4D1-D0A2-4F82-BDBF-2119B92A3A72}" type="slidenum">
              <a:rPr lang="en-US" smtClean="0"/>
              <a:t>‹#›</a:t>
            </a:fld>
            <a:endParaRPr lang="en-US"/>
          </a:p>
        </p:txBody>
      </p:sp>
    </p:spTree>
    <p:extLst>
      <p:ext uri="{BB962C8B-B14F-4D97-AF65-F5344CB8AC3E}">
        <p14:creationId xmlns:p14="http://schemas.microsoft.com/office/powerpoint/2010/main" val="2680311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DEC4D1-D0A2-4F82-BDBF-2119B92A3A72}" type="slidenum">
              <a:rPr lang="en-US" smtClean="0"/>
              <a:t>1</a:t>
            </a:fld>
            <a:endParaRPr lang="en-US"/>
          </a:p>
        </p:txBody>
      </p:sp>
    </p:spTree>
    <p:extLst>
      <p:ext uri="{BB962C8B-B14F-4D97-AF65-F5344CB8AC3E}">
        <p14:creationId xmlns:p14="http://schemas.microsoft.com/office/powerpoint/2010/main" val="1786559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DEC4D1-D0A2-4F82-BDBF-2119B92A3A72}" type="slidenum">
              <a:rPr lang="en-US" smtClean="0"/>
              <a:t>2</a:t>
            </a:fld>
            <a:endParaRPr lang="en-US"/>
          </a:p>
        </p:txBody>
      </p:sp>
    </p:spTree>
    <p:extLst>
      <p:ext uri="{BB962C8B-B14F-4D97-AF65-F5344CB8AC3E}">
        <p14:creationId xmlns:p14="http://schemas.microsoft.com/office/powerpoint/2010/main" val="1181931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DEC4D1-D0A2-4F82-BDBF-2119B92A3A72}" type="slidenum">
              <a:rPr lang="en-US" smtClean="0"/>
              <a:t>3</a:t>
            </a:fld>
            <a:endParaRPr lang="en-US"/>
          </a:p>
        </p:txBody>
      </p:sp>
    </p:spTree>
    <p:extLst>
      <p:ext uri="{BB962C8B-B14F-4D97-AF65-F5344CB8AC3E}">
        <p14:creationId xmlns:p14="http://schemas.microsoft.com/office/powerpoint/2010/main" val="368814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DEC4D1-D0A2-4F82-BDBF-2119B92A3A72}" type="slidenum">
              <a:rPr lang="en-US" smtClean="0"/>
              <a:t>4</a:t>
            </a:fld>
            <a:endParaRPr lang="en-US"/>
          </a:p>
        </p:txBody>
      </p:sp>
    </p:spTree>
    <p:extLst>
      <p:ext uri="{BB962C8B-B14F-4D97-AF65-F5344CB8AC3E}">
        <p14:creationId xmlns:p14="http://schemas.microsoft.com/office/powerpoint/2010/main" val="3280597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DEC4D1-D0A2-4F82-BDBF-2119B92A3A72}" type="slidenum">
              <a:rPr lang="en-US" smtClean="0"/>
              <a:t>5</a:t>
            </a:fld>
            <a:endParaRPr lang="en-US"/>
          </a:p>
        </p:txBody>
      </p:sp>
    </p:spTree>
    <p:extLst>
      <p:ext uri="{BB962C8B-B14F-4D97-AF65-F5344CB8AC3E}">
        <p14:creationId xmlns:p14="http://schemas.microsoft.com/office/powerpoint/2010/main" val="2527541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DEC4D1-D0A2-4F82-BDBF-2119B92A3A72}" type="slidenum">
              <a:rPr lang="en-US" smtClean="0"/>
              <a:t>6</a:t>
            </a:fld>
            <a:endParaRPr lang="en-US"/>
          </a:p>
        </p:txBody>
      </p:sp>
    </p:spTree>
    <p:extLst>
      <p:ext uri="{BB962C8B-B14F-4D97-AF65-F5344CB8AC3E}">
        <p14:creationId xmlns:p14="http://schemas.microsoft.com/office/powerpoint/2010/main" val="3416681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DEC4D1-D0A2-4F82-BDBF-2119B92A3A72}" type="slidenum">
              <a:rPr lang="en-US" smtClean="0"/>
              <a:t>7</a:t>
            </a:fld>
            <a:endParaRPr lang="en-US"/>
          </a:p>
        </p:txBody>
      </p:sp>
    </p:spTree>
    <p:extLst>
      <p:ext uri="{BB962C8B-B14F-4D97-AF65-F5344CB8AC3E}">
        <p14:creationId xmlns:p14="http://schemas.microsoft.com/office/powerpoint/2010/main" val="466209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DEC4D1-D0A2-4F82-BDBF-2119B92A3A72}" type="slidenum">
              <a:rPr lang="en-US" smtClean="0"/>
              <a:t>8</a:t>
            </a:fld>
            <a:endParaRPr lang="en-US"/>
          </a:p>
        </p:txBody>
      </p:sp>
    </p:spTree>
    <p:extLst>
      <p:ext uri="{BB962C8B-B14F-4D97-AF65-F5344CB8AC3E}">
        <p14:creationId xmlns:p14="http://schemas.microsoft.com/office/powerpoint/2010/main" val="628542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9811CC3-1C5E-48E4-BC8F-73BC6EAF7BDE}" type="datetimeFigureOut">
              <a:rPr lang="en-US" smtClean="0"/>
              <a:t>11/14/2011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E43C19B-3391-46BB-9AE7-2BA7B740912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811CC3-1C5E-48E4-BC8F-73BC6EAF7BDE}" type="datetimeFigureOut">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3C19B-3391-46BB-9AE7-2BA7B740912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811CC3-1C5E-48E4-BC8F-73BC6EAF7BDE}" type="datetimeFigureOut">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3C19B-3391-46BB-9AE7-2BA7B74091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811CC3-1C5E-48E4-BC8F-73BC6EAF7BDE}" type="datetimeFigureOut">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3C19B-3391-46BB-9AE7-2BA7B74091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811CC3-1C5E-48E4-BC8F-73BC6EAF7BDE}" type="datetimeFigureOut">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3C19B-3391-46BB-9AE7-2BA7B740912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811CC3-1C5E-48E4-BC8F-73BC6EAF7BDE}" type="datetimeFigureOut">
              <a:rPr lang="en-US" smtClean="0"/>
              <a:t>11/14/2011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43C19B-3391-46BB-9AE7-2BA7B740912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9811CC3-1C5E-48E4-BC8F-73BC6EAF7BDE}" type="datetimeFigureOut">
              <a:rPr lang="en-US" smtClean="0"/>
              <a:t>11/14/2011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43C19B-3391-46BB-9AE7-2BA7B74091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811CC3-1C5E-48E4-BC8F-73BC6EAF7BDE}" type="datetimeFigureOut">
              <a:rPr lang="en-US" smtClean="0"/>
              <a:t>11/14/2011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43C19B-3391-46BB-9AE7-2BA7B740912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811CC3-1C5E-48E4-BC8F-73BC6EAF7BDE}" type="datetimeFigureOut">
              <a:rPr lang="en-US" smtClean="0"/>
              <a:t>11/14/2011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43C19B-3391-46BB-9AE7-2BA7B74091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811CC3-1C5E-48E4-BC8F-73BC6EAF7BDE}" type="datetimeFigureOut">
              <a:rPr lang="en-US" smtClean="0"/>
              <a:t>11/14/2011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43C19B-3391-46BB-9AE7-2BA7B74091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811CC3-1C5E-48E4-BC8F-73BC6EAF7BDE}" type="datetimeFigureOut">
              <a:rPr lang="en-US" smtClean="0"/>
              <a:t>11/14/2011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E43C19B-3391-46BB-9AE7-2BA7B740912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9811CC3-1C5E-48E4-BC8F-73BC6EAF7BDE}" type="datetimeFigureOut">
              <a:rPr lang="en-US" smtClean="0"/>
              <a:t>11/14/2011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E43C19B-3391-46BB-9AE7-2BA7B740912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Machiavelli</a:t>
            </a:r>
            <a:endParaRPr lang="en-US" dirty="0"/>
          </a:p>
        </p:txBody>
      </p:sp>
      <p:sp>
        <p:nvSpPr>
          <p:cNvPr id="3" name="Subtitle 2"/>
          <p:cNvSpPr>
            <a:spLocks noGrp="1"/>
          </p:cNvSpPr>
          <p:nvPr>
            <p:ph type="subTitle" idx="1"/>
          </p:nvPr>
        </p:nvSpPr>
        <p:spPr/>
        <p:txBody>
          <a:bodyPr/>
          <a:lstStyle/>
          <a:p>
            <a:r>
              <a:rPr lang="en-US" dirty="0" smtClean="0"/>
              <a:t>The Prince</a:t>
            </a:r>
            <a:endParaRPr lang="en-US" dirty="0"/>
          </a:p>
        </p:txBody>
      </p:sp>
    </p:spTree>
    <p:extLst>
      <p:ext uri="{BB962C8B-B14F-4D97-AF65-F5344CB8AC3E}">
        <p14:creationId xmlns:p14="http://schemas.microsoft.com/office/powerpoint/2010/main" val="1478896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Prince</a:t>
            </a:r>
            <a:endParaRPr lang="en-US" dirty="0"/>
          </a:p>
        </p:txBody>
      </p:sp>
      <p:sp>
        <p:nvSpPr>
          <p:cNvPr id="3" name="Content Placeholder 2"/>
          <p:cNvSpPr>
            <a:spLocks noGrp="1"/>
          </p:cNvSpPr>
          <p:nvPr>
            <p:ph idx="1"/>
          </p:nvPr>
        </p:nvSpPr>
        <p:spPr/>
        <p:txBody>
          <a:bodyPr/>
          <a:lstStyle/>
          <a:p>
            <a:r>
              <a:rPr lang="en-US" dirty="0" smtClean="0"/>
              <a:t>Prince = ruler.</a:t>
            </a:r>
          </a:p>
          <a:p>
            <a:r>
              <a:rPr lang="en-US" dirty="0" smtClean="0"/>
              <a:t>Handbook on how to obtain and maintain political power.</a:t>
            </a:r>
          </a:p>
          <a:p>
            <a:r>
              <a:rPr lang="en-US" dirty="0" smtClean="0"/>
              <a:t>Attributes and virtues of the prince.</a:t>
            </a:r>
          </a:p>
          <a:p>
            <a:r>
              <a:rPr lang="en-US" dirty="0" smtClean="0"/>
              <a:t>Presupposes human nature is evil.</a:t>
            </a:r>
          </a:p>
          <a:p>
            <a:r>
              <a:rPr lang="en-US" dirty="0" smtClean="0"/>
              <a:t>Go after real truth, not imagines. Things as they are, not as they ought to be.</a:t>
            </a:r>
          </a:p>
          <a:p>
            <a:r>
              <a:rPr lang="en-US" dirty="0" smtClean="0"/>
              <a:t>The way we really live, not the way we ought to live.</a:t>
            </a:r>
            <a:endParaRPr lang="en-US" dirty="0"/>
          </a:p>
        </p:txBody>
      </p:sp>
    </p:spTree>
    <p:extLst>
      <p:ext uri="{BB962C8B-B14F-4D97-AF65-F5344CB8AC3E}">
        <p14:creationId xmlns:p14="http://schemas.microsoft.com/office/powerpoint/2010/main" val="920867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Prince</a:t>
            </a:r>
          </a:p>
        </p:txBody>
      </p:sp>
      <p:sp>
        <p:nvSpPr>
          <p:cNvPr id="3" name="Content Placeholder 2"/>
          <p:cNvSpPr>
            <a:spLocks noGrp="1"/>
          </p:cNvSpPr>
          <p:nvPr>
            <p:ph idx="1"/>
          </p:nvPr>
        </p:nvSpPr>
        <p:spPr/>
        <p:txBody>
          <a:bodyPr>
            <a:normAutofit/>
          </a:bodyPr>
          <a:lstStyle/>
          <a:p>
            <a:r>
              <a:rPr lang="en-US" dirty="0" smtClean="0"/>
              <a:t>Sometime conditions don’t allow a prince to be good.</a:t>
            </a:r>
          </a:p>
          <a:p>
            <a:r>
              <a:rPr lang="en-US" dirty="0" smtClean="0"/>
              <a:t>Sometimes </a:t>
            </a:r>
            <a:r>
              <a:rPr lang="en-US" dirty="0" smtClean="0"/>
              <a:t>virtue can lead to ruin, vice can lead to security and well-being.</a:t>
            </a:r>
          </a:p>
          <a:p>
            <a:r>
              <a:rPr lang="en-US" dirty="0" smtClean="0"/>
              <a:t>Should a prince be generous or a miser?</a:t>
            </a:r>
          </a:p>
          <a:p>
            <a:r>
              <a:rPr lang="en-US" dirty="0" smtClean="0"/>
              <a:t>Generosity can lead to ruin</a:t>
            </a:r>
            <a:r>
              <a:rPr lang="en-US" dirty="0" smtClean="0"/>
              <a:t>. Stinginess one of the vices that enable him to reign.</a:t>
            </a:r>
            <a:endParaRPr lang="en-US" dirty="0" smtClean="0"/>
          </a:p>
          <a:p>
            <a:r>
              <a:rPr lang="en-US" dirty="0" smtClean="0"/>
              <a:t>Generosity with other people’s wealth ok.</a:t>
            </a:r>
          </a:p>
          <a:p>
            <a:r>
              <a:rPr lang="en-US" dirty="0" smtClean="0"/>
              <a:t>Is it better to be loved or feared</a:t>
            </a:r>
            <a:r>
              <a:rPr lang="en-US" dirty="0" smtClean="0"/>
              <a:t>? </a:t>
            </a:r>
          </a:p>
          <a:p>
            <a:r>
              <a:rPr lang="en-US" dirty="0" smtClean="0"/>
              <a:t>You should p</a:t>
            </a:r>
            <a:r>
              <a:rPr lang="en-US" dirty="0" smtClean="0"/>
              <a:t>refer to be considered merciful.</a:t>
            </a:r>
            <a:endParaRPr lang="en-US" dirty="0" smtClean="0"/>
          </a:p>
        </p:txBody>
      </p:sp>
    </p:spTree>
    <p:extLst>
      <p:ext uri="{BB962C8B-B14F-4D97-AF65-F5344CB8AC3E}">
        <p14:creationId xmlns:p14="http://schemas.microsoft.com/office/powerpoint/2010/main" val="3125475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Prince</a:t>
            </a:r>
          </a:p>
        </p:txBody>
      </p:sp>
      <p:sp>
        <p:nvSpPr>
          <p:cNvPr id="3" name="Content Placeholder 2"/>
          <p:cNvSpPr>
            <a:spLocks noGrp="1"/>
          </p:cNvSpPr>
          <p:nvPr>
            <p:ph idx="1"/>
          </p:nvPr>
        </p:nvSpPr>
        <p:spPr/>
        <p:txBody>
          <a:bodyPr>
            <a:normAutofit/>
          </a:bodyPr>
          <a:lstStyle/>
          <a:p>
            <a:r>
              <a:rPr lang="en-US" dirty="0" smtClean="0"/>
              <a:t>Don’t mind being cruel to keep your subjects united and loyal. Lincoln and the civil war?</a:t>
            </a:r>
          </a:p>
          <a:p>
            <a:r>
              <a:rPr lang="en-US" dirty="0" smtClean="0"/>
              <a:t>By </a:t>
            </a:r>
            <a:r>
              <a:rPr lang="en-US" dirty="0"/>
              <a:t>making examples of a few, you are merciful to many. No disorders, murders, lootings.</a:t>
            </a:r>
          </a:p>
          <a:p>
            <a:r>
              <a:rPr lang="en-US" dirty="0" smtClean="0"/>
              <a:t>Being </a:t>
            </a:r>
            <a:r>
              <a:rPr lang="en-US" dirty="0"/>
              <a:t>cruel for a new prince is almost necessary</a:t>
            </a:r>
            <a:r>
              <a:rPr lang="en-US" dirty="0" smtClean="0"/>
              <a:t>. New states always in danger.</a:t>
            </a:r>
            <a:endParaRPr lang="en-US" dirty="0" smtClean="0"/>
          </a:p>
          <a:p>
            <a:r>
              <a:rPr lang="en-US" dirty="0" smtClean="0"/>
              <a:t>Is it better to be loved than feared, or vice versa?</a:t>
            </a:r>
          </a:p>
          <a:p>
            <a:r>
              <a:rPr lang="en-US" dirty="0" smtClean="0"/>
              <a:t>Nature </a:t>
            </a:r>
            <a:r>
              <a:rPr lang="en-US" dirty="0" smtClean="0"/>
              <a:t>of men: ungrateful, fickle, liars, deceivers, fearful of danger, greedy for gain</a:t>
            </a:r>
            <a:r>
              <a:rPr lang="en-US" dirty="0" smtClean="0"/>
              <a:t>. Don’t expect patriotism from them unless they get something back.</a:t>
            </a:r>
            <a:endParaRPr lang="en-US" dirty="0" smtClean="0"/>
          </a:p>
        </p:txBody>
      </p:sp>
    </p:spTree>
    <p:extLst>
      <p:ext uri="{BB962C8B-B14F-4D97-AF65-F5344CB8AC3E}">
        <p14:creationId xmlns:p14="http://schemas.microsoft.com/office/powerpoint/2010/main" val="3376393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Prince</a:t>
            </a:r>
          </a:p>
        </p:txBody>
      </p:sp>
      <p:sp>
        <p:nvSpPr>
          <p:cNvPr id="3" name="Content Placeholder 2"/>
          <p:cNvSpPr>
            <a:spLocks noGrp="1"/>
          </p:cNvSpPr>
          <p:nvPr>
            <p:ph idx="1"/>
          </p:nvPr>
        </p:nvSpPr>
        <p:spPr/>
        <p:txBody>
          <a:bodyPr>
            <a:normAutofit fontScale="92500"/>
          </a:bodyPr>
          <a:lstStyle/>
          <a:p>
            <a:r>
              <a:rPr lang="en-US" dirty="0" smtClean="0"/>
              <a:t>Ok not to be loved, just don’t be hated.</a:t>
            </a:r>
          </a:p>
          <a:p>
            <a:r>
              <a:rPr lang="en-US" dirty="0" smtClean="0"/>
              <a:t>Difference </a:t>
            </a:r>
            <a:r>
              <a:rPr lang="en-US" dirty="0"/>
              <a:t>between being feared and being hated.</a:t>
            </a:r>
          </a:p>
          <a:p>
            <a:r>
              <a:rPr lang="en-US" dirty="0" smtClean="0"/>
              <a:t>It’s possible to be feared and not hated.</a:t>
            </a:r>
          </a:p>
          <a:p>
            <a:r>
              <a:rPr lang="en-US" dirty="0" smtClean="0"/>
              <a:t>Keep your hands off the property of your subjects.</a:t>
            </a:r>
          </a:p>
          <a:p>
            <a:r>
              <a:rPr lang="en-US" dirty="0" smtClean="0"/>
              <a:t>Men can easily forget the death of a father, but not the loss of property.</a:t>
            </a:r>
          </a:p>
          <a:p>
            <a:r>
              <a:rPr lang="en-US" dirty="0" smtClean="0"/>
              <a:t>Ok for your soldiers to consider you cruel. Only way to hold army together. Never allow them to fight with each other or against you.</a:t>
            </a:r>
          </a:p>
          <a:p>
            <a:r>
              <a:rPr lang="en-US" dirty="0" smtClean="0"/>
              <a:t>Men </a:t>
            </a:r>
            <a:r>
              <a:rPr lang="en-US" dirty="0"/>
              <a:t>love at their own inclination. Prince can’t control love</a:t>
            </a:r>
            <a:r>
              <a:rPr lang="en-US" dirty="0" smtClean="0"/>
              <a:t>.</a:t>
            </a:r>
            <a:endParaRPr lang="en-US" dirty="0"/>
          </a:p>
        </p:txBody>
      </p:sp>
    </p:spTree>
    <p:extLst>
      <p:ext uri="{BB962C8B-B14F-4D97-AF65-F5344CB8AC3E}">
        <p14:creationId xmlns:p14="http://schemas.microsoft.com/office/powerpoint/2010/main" val="3653536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Prince</a:t>
            </a:r>
          </a:p>
        </p:txBody>
      </p:sp>
      <p:sp>
        <p:nvSpPr>
          <p:cNvPr id="3" name="Content Placeholder 2"/>
          <p:cNvSpPr>
            <a:spLocks noGrp="1"/>
          </p:cNvSpPr>
          <p:nvPr>
            <p:ph idx="1"/>
          </p:nvPr>
        </p:nvSpPr>
        <p:spPr/>
        <p:txBody>
          <a:bodyPr>
            <a:normAutofit lnSpcReduction="10000"/>
          </a:bodyPr>
          <a:lstStyle/>
          <a:p>
            <a:r>
              <a:rPr lang="en-US" dirty="0"/>
              <a:t>Men can be made to fear at the inclination of the prince. He controls fear.</a:t>
            </a:r>
          </a:p>
          <a:p>
            <a:r>
              <a:rPr lang="en-US" dirty="0" smtClean="0"/>
              <a:t>Should </a:t>
            </a:r>
            <a:r>
              <a:rPr lang="en-US" dirty="0"/>
              <a:t>a prince be honest and keep promises</a:t>
            </a:r>
            <a:r>
              <a:rPr lang="en-US" dirty="0" smtClean="0"/>
              <a:t>?</a:t>
            </a:r>
          </a:p>
          <a:p>
            <a:r>
              <a:rPr lang="en-US" dirty="0" smtClean="0"/>
              <a:t>Honesty is not always the best policy.</a:t>
            </a:r>
            <a:endParaRPr lang="en-US" dirty="0"/>
          </a:p>
          <a:p>
            <a:r>
              <a:rPr lang="en-US" dirty="0"/>
              <a:t>Best to manipulate men craftily.</a:t>
            </a:r>
          </a:p>
          <a:p>
            <a:r>
              <a:rPr lang="en-US" dirty="0" smtClean="0"/>
              <a:t>Men </a:t>
            </a:r>
            <a:r>
              <a:rPr lang="en-US" dirty="0"/>
              <a:t>are dishonest, why should you be honest?</a:t>
            </a:r>
          </a:p>
          <a:p>
            <a:r>
              <a:rPr lang="en-US" dirty="0"/>
              <a:t>Ok to break promises. Treaties are broken all the time.</a:t>
            </a:r>
          </a:p>
          <a:p>
            <a:r>
              <a:rPr lang="en-US" dirty="0" smtClean="0"/>
              <a:t>Men </a:t>
            </a:r>
            <a:r>
              <a:rPr lang="en-US" dirty="0"/>
              <a:t>are generally simple minded, dominated by their immediate needs, ready to be deceived.</a:t>
            </a:r>
          </a:p>
          <a:p>
            <a:r>
              <a:rPr lang="en-US" dirty="0"/>
              <a:t>Act like a fox and like a lion</a:t>
            </a:r>
            <a:r>
              <a:rPr lang="en-US" dirty="0" smtClean="0"/>
              <a:t>.</a:t>
            </a:r>
            <a:endParaRPr lang="en-US" dirty="0"/>
          </a:p>
        </p:txBody>
      </p:sp>
    </p:spTree>
    <p:extLst>
      <p:ext uri="{BB962C8B-B14F-4D97-AF65-F5344CB8AC3E}">
        <p14:creationId xmlns:p14="http://schemas.microsoft.com/office/powerpoint/2010/main" val="4009938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Prince</a:t>
            </a:r>
          </a:p>
        </p:txBody>
      </p:sp>
      <p:sp>
        <p:nvSpPr>
          <p:cNvPr id="3" name="Content Placeholder 2"/>
          <p:cNvSpPr>
            <a:spLocks noGrp="1"/>
          </p:cNvSpPr>
          <p:nvPr>
            <p:ph idx="1"/>
          </p:nvPr>
        </p:nvSpPr>
        <p:spPr/>
        <p:txBody>
          <a:bodyPr>
            <a:normAutofit lnSpcReduction="10000"/>
          </a:bodyPr>
          <a:lstStyle/>
          <a:p>
            <a:r>
              <a:rPr lang="en-US" dirty="0" smtClean="0"/>
              <a:t>Adjust </a:t>
            </a:r>
            <a:r>
              <a:rPr lang="en-US" dirty="0"/>
              <a:t>your behavior to the temper of the times.  "a prince will be fortunate who adjusts his behavior to the temper of the times, and on the other hand will be unfortunate when his behavior is not well attuned to the times“</a:t>
            </a:r>
          </a:p>
          <a:p>
            <a:r>
              <a:rPr lang="en-US" dirty="0" smtClean="0"/>
              <a:t>You must be a great liar and hypocrite. Men are simple minded, dominated by immediate needs, ready to be deceived by a deceitful man.</a:t>
            </a:r>
            <a:endParaRPr lang="en-US" dirty="0"/>
          </a:p>
          <a:p>
            <a:r>
              <a:rPr lang="en-US" dirty="0"/>
              <a:t>You can appear, merciful, truthful, humane, sincere, religious. But you can turn opposite if there is a need to do so</a:t>
            </a:r>
            <a:r>
              <a:rPr lang="en-US" dirty="0" smtClean="0"/>
              <a:t>.</a:t>
            </a:r>
          </a:p>
        </p:txBody>
      </p:sp>
    </p:spTree>
    <p:extLst>
      <p:ext uri="{BB962C8B-B14F-4D97-AF65-F5344CB8AC3E}">
        <p14:creationId xmlns:p14="http://schemas.microsoft.com/office/powerpoint/2010/main" val="3769799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a:t>
            </a:r>
            <a:r>
              <a:rPr lang="en-US" dirty="0"/>
              <a:t>to do if bad fortune strikes</a:t>
            </a:r>
            <a:r>
              <a:rPr lang="en-US" dirty="0" smtClean="0"/>
              <a:t>.</a:t>
            </a:r>
          </a:p>
          <a:p>
            <a:r>
              <a:rPr lang="en-US" dirty="0" smtClean="0"/>
              <a:t>Take countermeasures before bad fortune strikes.</a:t>
            </a:r>
          </a:p>
          <a:p>
            <a:r>
              <a:rPr lang="en-US" dirty="0" smtClean="0"/>
              <a:t>Change your nature with the times </a:t>
            </a:r>
            <a:r>
              <a:rPr lang="en-US" smtClean="0"/>
              <a:t>and circumstances.</a:t>
            </a:r>
            <a:endParaRPr lang="en-US" dirty="0"/>
          </a:p>
          <a:p>
            <a:r>
              <a:rPr lang="en-US" dirty="0" smtClean="0"/>
              <a:t>“</a:t>
            </a:r>
            <a:r>
              <a:rPr lang="en-US" dirty="0"/>
              <a:t>it is better to be rash than timid, for Fortune is a woman, and the man who wants to hold her down must beat and bully her.”</a:t>
            </a:r>
          </a:p>
          <a:p>
            <a:endParaRPr lang="en-US" dirty="0"/>
          </a:p>
        </p:txBody>
      </p:sp>
    </p:spTree>
    <p:extLst>
      <p:ext uri="{BB962C8B-B14F-4D97-AF65-F5344CB8AC3E}">
        <p14:creationId xmlns:p14="http://schemas.microsoft.com/office/powerpoint/2010/main" val="12150383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121</TotalTime>
  <Words>505</Words>
  <Application>Microsoft Office PowerPoint</Application>
  <PresentationFormat>On-screen Show (4:3)</PresentationFormat>
  <Paragraphs>56</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Machiavelli</vt:lpstr>
      <vt:lpstr>The Prince</vt:lpstr>
      <vt:lpstr>The Prince</vt:lpstr>
      <vt:lpstr>The Prince</vt:lpstr>
      <vt:lpstr>The Prince</vt:lpstr>
      <vt:lpstr>The Prince</vt:lpstr>
      <vt:lpstr>The Prince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Machiavelli</dc:title>
  <dc:creator>George</dc:creator>
  <cp:lastModifiedBy>George</cp:lastModifiedBy>
  <cp:revision>8</cp:revision>
  <dcterms:created xsi:type="dcterms:W3CDTF">2011-11-14T02:28:21Z</dcterms:created>
  <dcterms:modified xsi:type="dcterms:W3CDTF">2011-11-14T16:44:24Z</dcterms:modified>
</cp:coreProperties>
</file>