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CFA5AF-49DA-463C-AA3B-37767AC2A5B3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FCB08-1E4A-4E9E-8B9A-08599FCD3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94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FCB08-1E4A-4E9E-8B9A-08599FCD3E5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159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FCB08-1E4A-4E9E-8B9A-08599FCD3E5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920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FCB08-1E4A-4E9E-8B9A-08599FCD3E5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1528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FCB08-1E4A-4E9E-8B9A-08599FCD3E5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7720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FCB08-1E4A-4E9E-8B9A-08599FCD3E5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934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FCB08-1E4A-4E9E-8B9A-08599FCD3E5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001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FCB08-1E4A-4E9E-8B9A-08599FCD3E5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0781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FCB08-1E4A-4E9E-8B9A-08599FCD3E5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9042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FCB08-1E4A-4E9E-8B9A-08599FCD3E5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079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472C5-26E4-4C45-B793-1C7644DA5619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0DEC-3F73-4F27-9208-DA8B92E3B25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472C5-26E4-4C45-B793-1C7644DA5619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0DEC-3F73-4F27-9208-DA8B92E3B2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472C5-26E4-4C45-B793-1C7644DA5619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0DEC-3F73-4F27-9208-DA8B92E3B2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472C5-26E4-4C45-B793-1C7644DA5619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0DEC-3F73-4F27-9208-DA8B92E3B2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472C5-26E4-4C45-B793-1C7644DA5619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0DEC-3F73-4F27-9208-DA8B92E3B25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472C5-26E4-4C45-B793-1C7644DA5619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0DEC-3F73-4F27-9208-DA8B92E3B2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472C5-26E4-4C45-B793-1C7644DA5619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0DEC-3F73-4F27-9208-DA8B92E3B2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472C5-26E4-4C45-B793-1C7644DA5619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0DEC-3F73-4F27-9208-DA8B92E3B2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472C5-26E4-4C45-B793-1C7644DA5619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0DEC-3F73-4F27-9208-DA8B92E3B2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472C5-26E4-4C45-B793-1C7644DA5619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0DEC-3F73-4F27-9208-DA8B92E3B2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472C5-26E4-4C45-B793-1C7644DA5619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6FF0DEC-3F73-4F27-9208-DA8B92E3B25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52472C5-26E4-4C45-B793-1C7644DA5619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6FF0DEC-3F73-4F27-9208-DA8B92E3B254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Industrial Revolution </a:t>
            </a:r>
            <a:r>
              <a:rPr lang="en-US" dirty="0" smtClean="0"/>
              <a:t>(18th </a:t>
            </a:r>
            <a:r>
              <a:rPr lang="en-US" dirty="0"/>
              <a:t>and 19th century)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Child Labor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353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 </a:t>
            </a:r>
            <a:r>
              <a:rPr lang="en-US" dirty="0"/>
              <a:t>of great technological and social </a:t>
            </a:r>
            <a:r>
              <a:rPr lang="en-US" dirty="0" smtClean="0"/>
              <a:t>change.</a:t>
            </a:r>
          </a:p>
          <a:p>
            <a:r>
              <a:rPr lang="en-US" dirty="0" smtClean="0"/>
              <a:t>Advent </a:t>
            </a:r>
            <a:r>
              <a:rPr lang="en-US" dirty="0"/>
              <a:t>of faster means of </a:t>
            </a:r>
            <a:r>
              <a:rPr lang="en-US" dirty="0" smtClean="0"/>
              <a:t>production.</a:t>
            </a:r>
          </a:p>
          <a:p>
            <a:r>
              <a:rPr lang="en-US" dirty="0" smtClean="0"/>
              <a:t>Surplus </a:t>
            </a:r>
            <a:r>
              <a:rPr lang="en-US" dirty="0"/>
              <a:t>of new jobs for thousands of people living in </a:t>
            </a:r>
            <a:r>
              <a:rPr lang="en-US" dirty="0" smtClean="0"/>
              <a:t>poverty.</a:t>
            </a:r>
          </a:p>
          <a:p>
            <a:r>
              <a:rPr lang="en-US" dirty="0"/>
              <a:t>The agricultural system in England had become more advanced allowing farmers to produce more crops using less </a:t>
            </a:r>
            <a:r>
              <a:rPr lang="en-US" dirty="0" smtClean="0"/>
              <a:t>resources.</a:t>
            </a:r>
          </a:p>
          <a:p>
            <a:r>
              <a:rPr lang="en-US" dirty="0"/>
              <a:t>Farmers could now afford to buy more than just the ‘needs’, they could now get their ‘wants’ too.</a:t>
            </a:r>
          </a:p>
        </p:txBody>
      </p:sp>
    </p:spTree>
    <p:extLst>
      <p:ext uri="{BB962C8B-B14F-4D97-AF65-F5344CB8AC3E}">
        <p14:creationId xmlns:p14="http://schemas.microsoft.com/office/powerpoint/2010/main" val="2913601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farming advances and people moving towards the cities in search of work were early catalysis to the industrial </a:t>
            </a:r>
            <a:r>
              <a:rPr lang="en-US" dirty="0" smtClean="0"/>
              <a:t>revolution</a:t>
            </a:r>
          </a:p>
          <a:p>
            <a:r>
              <a:rPr lang="en-US" dirty="0" smtClean="0"/>
              <a:t>Added </a:t>
            </a:r>
            <a:r>
              <a:rPr lang="en-US" dirty="0"/>
              <a:t>wealth associated with the increased productivity of the agricultural sector increased the demand for manufactured </a:t>
            </a:r>
            <a:r>
              <a:rPr lang="en-US" dirty="0" smtClean="0"/>
              <a:t>goods.</a:t>
            </a:r>
          </a:p>
          <a:p>
            <a:r>
              <a:rPr lang="en-US" dirty="0"/>
              <a:t>The demand required record numbers of laborers to produce the necessary goods. </a:t>
            </a:r>
          </a:p>
        </p:txBody>
      </p:sp>
    </p:spTree>
    <p:extLst>
      <p:ext uri="{BB962C8B-B14F-4D97-AF65-F5344CB8AC3E}">
        <p14:creationId xmlns:p14="http://schemas.microsoft.com/office/powerpoint/2010/main" val="1183168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dirty="0"/>
              <a:t>of the steam engine in the mills allowed the mills to move into the cities and </a:t>
            </a:r>
            <a:r>
              <a:rPr lang="en-US" dirty="0" smtClean="0"/>
              <a:t>towns.</a:t>
            </a:r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increased work that could be done in the mills required more </a:t>
            </a:r>
            <a:r>
              <a:rPr lang="en-US" dirty="0" smtClean="0"/>
              <a:t>labor.</a:t>
            </a:r>
          </a:p>
          <a:p>
            <a:r>
              <a:rPr lang="en-US" dirty="0" smtClean="0"/>
              <a:t>Open </a:t>
            </a:r>
            <a:r>
              <a:rPr lang="en-US" dirty="0"/>
              <a:t>up </a:t>
            </a:r>
            <a:r>
              <a:rPr lang="en-US" dirty="0" smtClean="0"/>
              <a:t>work </a:t>
            </a:r>
            <a:r>
              <a:rPr lang="en-US" dirty="0"/>
              <a:t>to more </a:t>
            </a:r>
            <a:r>
              <a:rPr lang="en-US" dirty="0" smtClean="0"/>
              <a:t>children.</a:t>
            </a:r>
          </a:p>
          <a:p>
            <a:r>
              <a:rPr lang="en-US" dirty="0" smtClean="0"/>
              <a:t>Victoria</a:t>
            </a:r>
            <a:r>
              <a:rPr lang="en-US" dirty="0"/>
              <a:t>n</a:t>
            </a:r>
            <a:r>
              <a:rPr lang="en-US" dirty="0" smtClean="0"/>
              <a:t> </a:t>
            </a:r>
            <a:r>
              <a:rPr lang="en-US" dirty="0"/>
              <a:t>England was a child-dominated society. </a:t>
            </a:r>
            <a:endParaRPr lang="en-US" dirty="0" smtClean="0"/>
          </a:p>
          <a:p>
            <a:r>
              <a:rPr lang="en-US" dirty="0"/>
              <a:t>O</a:t>
            </a:r>
            <a:r>
              <a:rPr lang="en-US" dirty="0" smtClean="0"/>
              <a:t>ne </a:t>
            </a:r>
            <a:r>
              <a:rPr lang="en-US" dirty="0"/>
              <a:t>out of every three </a:t>
            </a:r>
            <a:r>
              <a:rPr lang="en-US" dirty="0" smtClean="0"/>
              <a:t>was </a:t>
            </a:r>
            <a:r>
              <a:rPr lang="en-US" dirty="0"/>
              <a:t>under the age of fifteen.</a:t>
            </a:r>
          </a:p>
        </p:txBody>
      </p:sp>
    </p:spTree>
    <p:extLst>
      <p:ext uri="{BB962C8B-B14F-4D97-AF65-F5344CB8AC3E}">
        <p14:creationId xmlns:p14="http://schemas.microsoft.com/office/powerpoint/2010/main" val="1452408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Factory and Mine owners exploited the situation by offering families a means to make more money, by putting their children to work</a:t>
            </a:r>
            <a:r>
              <a:rPr lang="en-US" dirty="0" smtClean="0"/>
              <a:t>.</a:t>
            </a:r>
          </a:p>
          <a:p>
            <a:r>
              <a:rPr lang="en-US" dirty="0" smtClean="0"/>
              <a:t>Child </a:t>
            </a:r>
            <a:r>
              <a:rPr lang="en-US" dirty="0"/>
              <a:t>labor was more “cost effective</a:t>
            </a:r>
            <a:r>
              <a:rPr lang="en-US" dirty="0" smtClean="0"/>
              <a:t>”.</a:t>
            </a:r>
          </a:p>
          <a:p>
            <a:r>
              <a:rPr lang="en-US" dirty="0"/>
              <a:t>“Parish apprentice children” were some of the first children to be brought into the factory setting</a:t>
            </a:r>
            <a:r>
              <a:rPr lang="en-US" dirty="0" smtClean="0"/>
              <a:t>.</a:t>
            </a:r>
          </a:p>
          <a:p>
            <a:r>
              <a:rPr lang="en-US" dirty="0"/>
              <a:t>These were children who had been taken in by the government and placed in </a:t>
            </a:r>
            <a:r>
              <a:rPr lang="en-US" dirty="0" smtClean="0"/>
              <a:t>orphanages.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828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actory </a:t>
            </a:r>
            <a:r>
              <a:rPr lang="en-US" dirty="0"/>
              <a:t>owners approached parish leaders with the idea of them taking in children and feeding, housing and providing for those children in exchange for the children’s work in their </a:t>
            </a:r>
            <a:r>
              <a:rPr lang="en-US" dirty="0" smtClean="0"/>
              <a:t>factories.</a:t>
            </a:r>
          </a:p>
          <a:p>
            <a:r>
              <a:rPr lang="en-US" dirty="0" smtClean="0"/>
              <a:t>These </a:t>
            </a:r>
            <a:r>
              <a:rPr lang="en-US" dirty="0"/>
              <a:t>children were not paid a wage for the work they did; the compensation in basic needs was considered </a:t>
            </a:r>
            <a:r>
              <a:rPr lang="en-US" dirty="0" smtClean="0"/>
              <a:t>enough.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665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Free labor </a:t>
            </a:r>
            <a:r>
              <a:rPr lang="en-US" dirty="0" smtClean="0"/>
              <a:t>children”</a:t>
            </a:r>
          </a:p>
          <a:p>
            <a:r>
              <a:rPr lang="en-US" dirty="0"/>
              <a:t>F</a:t>
            </a:r>
            <a:r>
              <a:rPr lang="en-US" dirty="0" smtClean="0"/>
              <a:t>amilies with many children could </a:t>
            </a:r>
            <a:r>
              <a:rPr lang="en-US" dirty="0"/>
              <a:t>use any extra income </a:t>
            </a:r>
            <a:r>
              <a:rPr lang="en-US" dirty="0" smtClean="0"/>
              <a:t>possible.</a:t>
            </a:r>
          </a:p>
          <a:p>
            <a:r>
              <a:rPr lang="en-US" dirty="0" smtClean="0"/>
              <a:t>Factory </a:t>
            </a:r>
            <a:r>
              <a:rPr lang="en-US" dirty="0"/>
              <a:t>owners </a:t>
            </a:r>
            <a:r>
              <a:rPr lang="en-US" dirty="0" smtClean="0"/>
              <a:t>employed these </a:t>
            </a:r>
            <a:r>
              <a:rPr lang="en-US" dirty="0"/>
              <a:t>children for extremely low wages, in some case a mere penny a day</a:t>
            </a:r>
            <a:r>
              <a:rPr lang="en-US" dirty="0" smtClean="0"/>
              <a:t>.</a:t>
            </a:r>
          </a:p>
          <a:p>
            <a:r>
              <a:rPr lang="en-US" dirty="0" smtClean="0"/>
              <a:t>Children </a:t>
            </a:r>
            <a:r>
              <a:rPr lang="en-US" dirty="0"/>
              <a:t>ages 5 to 18 </a:t>
            </a:r>
            <a:r>
              <a:rPr lang="en-US" dirty="0" smtClean="0"/>
              <a:t>worked </a:t>
            </a:r>
            <a:r>
              <a:rPr lang="en-US" dirty="0"/>
              <a:t>fourteen hour days within the factory system, with the allowance of a one hour break.</a:t>
            </a:r>
          </a:p>
        </p:txBody>
      </p:sp>
    </p:spTree>
    <p:extLst>
      <p:ext uri="{BB962C8B-B14F-4D97-AF65-F5344CB8AC3E}">
        <p14:creationId xmlns:p14="http://schemas.microsoft.com/office/powerpoint/2010/main" val="4110561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Deadliest </a:t>
            </a:r>
            <a:r>
              <a:rPr lang="en-US" dirty="0"/>
              <a:t>working conditions </a:t>
            </a:r>
            <a:r>
              <a:rPr lang="en-US" dirty="0" smtClean="0"/>
              <a:t>were in </a:t>
            </a:r>
            <a:r>
              <a:rPr lang="en-US" dirty="0"/>
              <a:t>the mines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Mine accidents.</a:t>
            </a:r>
          </a:p>
          <a:p>
            <a:r>
              <a:rPr lang="en-US" dirty="0" smtClean="0"/>
              <a:t>Working in the dark, </a:t>
            </a:r>
            <a:r>
              <a:rPr lang="en-US" dirty="0"/>
              <a:t>no candles - expensive extravagance.</a:t>
            </a:r>
          </a:p>
          <a:p>
            <a:r>
              <a:rPr lang="en-US" dirty="0" smtClean="0"/>
              <a:t>Entered </a:t>
            </a:r>
            <a:r>
              <a:rPr lang="en-US" dirty="0"/>
              <a:t>mining pits by use of a cage lowered into </a:t>
            </a:r>
            <a:r>
              <a:rPr lang="en-US" dirty="0" smtClean="0"/>
              <a:t>crevices.</a:t>
            </a:r>
          </a:p>
          <a:p>
            <a:r>
              <a:rPr lang="en-US" dirty="0"/>
              <a:t>Many children found work above ground in homes as </a:t>
            </a:r>
            <a:r>
              <a:rPr lang="en-US" dirty="0" smtClean="0"/>
              <a:t>servants , and as chimney sweeps.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972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Children exploited </a:t>
            </a:r>
            <a:r>
              <a:rPr lang="en-US" dirty="0"/>
              <a:t>by the adults they worked for and neglected by their </a:t>
            </a:r>
            <a:r>
              <a:rPr lang="en-US" dirty="0" smtClean="0"/>
              <a:t>parents.</a:t>
            </a:r>
          </a:p>
          <a:p>
            <a:r>
              <a:rPr lang="en-US" dirty="0" smtClean="0"/>
              <a:t>Some </a:t>
            </a:r>
            <a:r>
              <a:rPr lang="en-US"/>
              <a:t>claim that the factory system was founded on the backs of its child laborers and that the “Industrial Revolution” could have never occurred without them.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3955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36</TotalTime>
  <Words>470</Words>
  <Application>Microsoft Office PowerPoint</Application>
  <PresentationFormat>On-screen Show (4:3)</PresentationFormat>
  <Paragraphs>41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Industrial Revolution (18th and 19th century)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Industrial Revolution</dc:title>
  <dc:creator>George</dc:creator>
  <cp:lastModifiedBy>George</cp:lastModifiedBy>
  <cp:revision>3</cp:revision>
  <dcterms:created xsi:type="dcterms:W3CDTF">2013-02-10T13:00:25Z</dcterms:created>
  <dcterms:modified xsi:type="dcterms:W3CDTF">2013-02-10T13:36:54Z</dcterms:modified>
</cp:coreProperties>
</file>