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8" r:id="rId3"/>
    <p:sldId id="257" r:id="rId4"/>
    <p:sldId id="27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2E708-4006-4F59-A6D1-99BD26BF226A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4207E-CD6D-409E-8F26-21856EEEE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6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21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7C176A-BA90-4C9B-AA1E-14F97719E074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Humanism philosophy spread first through into other parts of Europe.</a:t>
            </a:r>
          </a:p>
          <a:p>
            <a:r>
              <a:rPr lang="en-US" dirty="0" smtClean="0"/>
              <a:t>City of Florence became a center of humanistic learning.</a:t>
            </a:r>
          </a:p>
          <a:p>
            <a:r>
              <a:rPr lang="en-US" dirty="0" smtClean="0"/>
              <a:t>The study of texts was expanded to include Greek. This lead to a more precise understanding of Greek philosophy.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Humanism in Northern Europe coincided with the Reformation. </a:t>
            </a:r>
          </a:p>
          <a:p>
            <a:r>
              <a:rPr lang="en-US" dirty="0" smtClean="0"/>
              <a:t>Northern humanism is identified with Christian humanism. </a:t>
            </a:r>
          </a:p>
          <a:p>
            <a:r>
              <a:rPr lang="en-US" dirty="0" smtClean="0"/>
              <a:t>Christian humanism attempted to use the scholarly techniques of humanism and apply them to the study of the Bible while ignoring prior medieval interpretations.</a:t>
            </a:r>
          </a:p>
          <a:p>
            <a:r>
              <a:rPr lang="en-US" dirty="0" smtClean="0"/>
              <a:t>Spirit of individualism incited the Protestant revolt.</a:t>
            </a:r>
          </a:p>
          <a:p>
            <a:r>
              <a:rPr lang="en-US" dirty="0" smtClean="0"/>
              <a:t>Individualism </a:t>
            </a:r>
            <a:r>
              <a:rPr lang="en-US" smtClean="0"/>
              <a:t>in religion.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Humanists read biblical texts in their original Greek and Hebrew. </a:t>
            </a:r>
          </a:p>
          <a:p>
            <a:r>
              <a:rPr lang="en-US" dirty="0" smtClean="0"/>
              <a:t>Questioned the Catholic Church’s policies and practices. </a:t>
            </a:r>
          </a:p>
          <a:p>
            <a:r>
              <a:rPr lang="en-US" dirty="0" smtClean="0"/>
              <a:t>Questioned several doctrines of the church based on their study of the Greek New Testament.</a:t>
            </a:r>
          </a:p>
          <a:p>
            <a:r>
              <a:rPr lang="en-US" dirty="0" smtClean="0"/>
              <a:t>These questions evoked more support for the reform movement.</a:t>
            </a:r>
          </a:p>
          <a:p>
            <a:r>
              <a:rPr lang="en-US" dirty="0" smtClean="0"/>
              <a:t>The best known Christian humanist was </a:t>
            </a:r>
            <a:r>
              <a:rPr lang="en-US" dirty="0" err="1" smtClean="0"/>
              <a:t>Desiderius</a:t>
            </a:r>
            <a:r>
              <a:rPr lang="en-US" dirty="0" smtClean="0"/>
              <a:t> Erasmus.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Erasmus favored flexibility and tolerance and condemned overly rigid belief systems.</a:t>
            </a:r>
          </a:p>
          <a:p>
            <a:r>
              <a:rPr lang="en-US" dirty="0" smtClean="0"/>
              <a:t>Credited with making Renaissance humanism an international movement.</a:t>
            </a:r>
          </a:p>
          <a:p>
            <a:r>
              <a:rPr lang="en-US" dirty="0" smtClean="0"/>
              <a:t>Attacked clerical abuses </a:t>
            </a:r>
          </a:p>
          <a:p>
            <a:r>
              <a:rPr lang="en-US" dirty="0" smtClean="0"/>
              <a:t>Argued that true religion does not depend on dogma, ritual, or clerical power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effect of Humanism was to </a:t>
            </a:r>
          </a:p>
          <a:p>
            <a:pPr lvl="1"/>
            <a:r>
              <a:rPr lang="en-US" dirty="0" smtClean="0"/>
              <a:t>help men break free from religious orthodoxy, </a:t>
            </a:r>
          </a:p>
          <a:p>
            <a:pPr lvl="1"/>
            <a:r>
              <a:rPr lang="en-US" dirty="0" smtClean="0"/>
              <a:t>inspire free inquiry and criticism, </a:t>
            </a:r>
          </a:p>
          <a:p>
            <a:pPr lvl="1"/>
            <a:r>
              <a:rPr lang="en-US" dirty="0" smtClean="0"/>
              <a:t>inspire a new confidence in the possibilities of human thought</a:t>
            </a:r>
          </a:p>
          <a:p>
            <a:r>
              <a:rPr lang="en-US" dirty="0" smtClean="0"/>
              <a:t>Humanism emphasizes human freedom and responsibility. </a:t>
            </a:r>
          </a:p>
          <a:p>
            <a:r>
              <a:rPr lang="en-US" dirty="0" smtClean="0"/>
              <a:t>Humanism did not have an antireligious or anti-Christian character.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Humanists did not doubt the existence of God, but emphasized human capabilities and celebrated individual achievement and genius. </a:t>
            </a:r>
          </a:p>
          <a:p>
            <a:r>
              <a:rPr lang="en-US" dirty="0" smtClean="0"/>
              <a:t>In Shakespeare's Hamlet (written just after the Renaissance), Hamlet describes mankind in terms that steeped in humanism:  </a:t>
            </a:r>
          </a:p>
          <a:p>
            <a:pPr lvl="1"/>
            <a:r>
              <a:rPr lang="en-US" dirty="0" smtClean="0"/>
              <a:t>"What a piece of work is a man! How noble in reason! How infinite in faculty! In form, in moving, how express and admirable! In action how like an angel!“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 "Renaissance" means "re-birth" and refers to Europe's "cultural rebirth" in approximately 1350-1550.</a:t>
            </a:r>
          </a:p>
          <a:p>
            <a:r>
              <a:rPr lang="en-US" dirty="0" smtClean="0"/>
              <a:t>Cultural and artistic developments that began in Italy in the late 1300s, and then spread to Northern Europe in the late 1400s and early 1500s.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Renaissance world view—the set of beliefs and attitudes about the structure of the universe and humans’ place within it that was shared by most educated people.</a:t>
            </a:r>
          </a:p>
          <a:p>
            <a:r>
              <a:rPr lang="en-US" dirty="0" smtClean="0"/>
              <a:t>Appreciation </a:t>
            </a:r>
            <a:r>
              <a:rPr lang="en-US" dirty="0" smtClean="0"/>
              <a:t>of worldly pleasures.</a:t>
            </a:r>
          </a:p>
          <a:p>
            <a:r>
              <a:rPr lang="en-US" dirty="0" smtClean="0"/>
              <a:t>Personal independence and individual expression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Break from religious orthodoxy.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Renaissance Humanism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Inspire free inquiry and criticism.</a:t>
            </a:r>
          </a:p>
          <a:p>
            <a:r>
              <a:rPr lang="en-US" dirty="0"/>
              <a:t>Inspire confidence in the possibilities of human </a:t>
            </a:r>
            <a:r>
              <a:rPr lang="en-US" dirty="0" smtClean="0"/>
              <a:t>thought.</a:t>
            </a:r>
          </a:p>
          <a:p>
            <a:r>
              <a:rPr lang="en-US" dirty="0"/>
              <a:t>H</a:t>
            </a:r>
            <a:r>
              <a:rPr lang="en-US" dirty="0" smtClean="0"/>
              <a:t>uman </a:t>
            </a:r>
            <a:r>
              <a:rPr lang="en-US" dirty="0"/>
              <a:t>affairs are rationally comprehensible rather </a:t>
            </a:r>
            <a:r>
              <a:rPr lang="en-US" dirty="0" smtClean="0"/>
              <a:t>than manipulated </a:t>
            </a:r>
            <a:r>
              <a:rPr lang="en-US" dirty="0"/>
              <a:t>by supernatural means</a:t>
            </a:r>
          </a:p>
          <a:p>
            <a:r>
              <a:rPr lang="en-US" dirty="0"/>
              <a:t>F</a:t>
            </a:r>
            <a:r>
              <a:rPr lang="en-US" dirty="0" smtClean="0"/>
              <a:t>aith </a:t>
            </a:r>
            <a:r>
              <a:rPr lang="en-US" dirty="0"/>
              <a:t>in the benefits </a:t>
            </a:r>
            <a:r>
              <a:rPr lang="en-US" dirty="0" smtClean="0"/>
              <a:t>in </a:t>
            </a:r>
            <a:r>
              <a:rPr lang="en-US" dirty="0"/>
              <a:t>science and </a:t>
            </a:r>
            <a:r>
              <a:rPr lang="en-US" dirty="0" smtClean="0"/>
              <a:t>technology.</a:t>
            </a:r>
          </a:p>
          <a:p>
            <a:r>
              <a:rPr lang="en-US" dirty="0" smtClean="0"/>
              <a:t>Interest </a:t>
            </a:r>
            <a:r>
              <a:rPr lang="en-US" dirty="0"/>
              <a:t>in art as a means of human </a:t>
            </a:r>
            <a:r>
              <a:rPr lang="en-US" dirty="0" smtClean="0"/>
              <a:t>creativity.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250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main centers of humanism were Florence and Naples in Italy.</a:t>
            </a:r>
          </a:p>
          <a:p>
            <a:r>
              <a:rPr lang="en-US" dirty="0" smtClean="0"/>
              <a:t>The overwhelming concern of the Middle Ages was God. Restricted individual expression.</a:t>
            </a:r>
          </a:p>
          <a:p>
            <a:r>
              <a:rPr lang="en-US" dirty="0" smtClean="0"/>
              <a:t>The overwhelming concern of the Renaissance is Man.</a:t>
            </a:r>
          </a:p>
          <a:p>
            <a:r>
              <a:rPr lang="en-US" dirty="0" smtClean="0"/>
              <a:t>Rebirth of individualism.</a:t>
            </a:r>
          </a:p>
          <a:p>
            <a:r>
              <a:rPr lang="en-US" dirty="0" smtClean="0"/>
              <a:t>Renaissance Humanists regarded the Middle Ages as a 'barbaric' time and tended to idealize the classical period</a:t>
            </a:r>
            <a:r>
              <a:rPr lang="en-US" dirty="0"/>
              <a:t> </a:t>
            </a:r>
            <a:r>
              <a:rPr lang="en-US" dirty="0" smtClean="0"/>
              <a:t>– Rome and Greece.</a:t>
            </a:r>
          </a:p>
          <a:p>
            <a:r>
              <a:rPr lang="en-US" dirty="0" smtClean="0"/>
              <a:t>Secular and human interests became more popular.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Humanism is  a contrast to the medieval Christian view  of humans as sinful and depraved.</a:t>
            </a:r>
          </a:p>
          <a:p>
            <a:r>
              <a:rPr lang="en-US" dirty="0" smtClean="0"/>
              <a:t>The focus on the individual and the natural world would result in persons questioning their personal destinies and roles in the world.</a:t>
            </a:r>
          </a:p>
          <a:p>
            <a:r>
              <a:rPr lang="en-US" dirty="0" smtClean="0"/>
              <a:t>Reliance upon faith and God weakened.</a:t>
            </a:r>
          </a:p>
          <a:p>
            <a:r>
              <a:rPr lang="en-US" dirty="0" smtClean="0"/>
              <a:t>Focus on individual experience in the here and now.</a:t>
            </a:r>
          </a:p>
          <a:p>
            <a:r>
              <a:rPr lang="en-US" dirty="0" smtClean="0"/>
              <a:t>Unconcerned about the supernatural world and the eternal destiny of the soul.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philosophy that people are rational beings became popular during the Renaissance. </a:t>
            </a:r>
          </a:p>
          <a:p>
            <a:r>
              <a:rPr lang="en-US" dirty="0" smtClean="0"/>
              <a:t>The dignity and worth of the individual was emphasized. </a:t>
            </a:r>
          </a:p>
          <a:p>
            <a:r>
              <a:rPr lang="en-US" dirty="0" smtClean="0"/>
              <a:t>Humanists had great confidence in the potential of humankind to better itself through knowledge</a:t>
            </a:r>
          </a:p>
          <a:p>
            <a:r>
              <a:rPr lang="en-US" dirty="0" smtClean="0"/>
              <a:t>The movement originated with the study of classical culture and a group of subjects known collectively as the “</a:t>
            </a:r>
            <a:r>
              <a:rPr lang="en-US" dirty="0" err="1" smtClean="0"/>
              <a:t>studia</a:t>
            </a:r>
            <a:r>
              <a:rPr lang="en-US" dirty="0" smtClean="0"/>
              <a:t> </a:t>
            </a:r>
            <a:r>
              <a:rPr lang="en-US" dirty="0" err="1" smtClean="0"/>
              <a:t>humanitatis</a:t>
            </a:r>
            <a:r>
              <a:rPr lang="en-US" dirty="0" smtClean="0"/>
              <a:t>”, or the humanities.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Humanities disciplines included studies in speaking, grammar, poetry, ethics and history. </a:t>
            </a:r>
          </a:p>
          <a:p>
            <a:r>
              <a:rPr lang="en-US" dirty="0" smtClean="0"/>
              <a:t>Preference was to study them as much as possible in their original classical texts (mostly Latin). </a:t>
            </a:r>
          </a:p>
          <a:p>
            <a:r>
              <a:rPr lang="en-US" dirty="0" smtClean="0"/>
              <a:t>Humanism placed importance in the individual’s responsibilities of citizenship and leadership, including the participation in the political process in the community.</a:t>
            </a:r>
          </a:p>
          <a:p>
            <a:r>
              <a:rPr lang="en-US" dirty="0" smtClean="0"/>
              <a:t>Emphasized the virtues of intellectual freedom and individual expression.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Francesco Petrarch , born in 1304 near Florence, is known as the first great humanist. </a:t>
            </a:r>
          </a:p>
          <a:p>
            <a:r>
              <a:rPr lang="en-US" dirty="0" smtClean="0"/>
              <a:t>Traveled widely collecting ancient texts. </a:t>
            </a:r>
          </a:p>
          <a:p>
            <a:r>
              <a:rPr lang="en-US" dirty="0" smtClean="0"/>
              <a:t>Emphasized the experiences of daily life like climbing mountains or traveling.</a:t>
            </a:r>
          </a:p>
          <a:p>
            <a:r>
              <a:rPr lang="en-US" dirty="0" smtClean="0"/>
              <a:t>Believed he could learn to make the world a better place by studying classical literature. </a:t>
            </a:r>
          </a:p>
          <a:p>
            <a:r>
              <a:rPr lang="en-US" dirty="0" smtClean="0"/>
              <a:t>Imitated classical texts in Latin writings of his own.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267</TotalTime>
  <Words>825</Words>
  <Application>Microsoft Office PowerPoint</Application>
  <PresentationFormat>On-screen Show (4:3)</PresentationFormat>
  <Paragraphs>91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Renaissance Humanism</dc:title>
  <dc:creator>George</dc:creator>
  <cp:lastModifiedBy>George</cp:lastModifiedBy>
  <cp:revision>18</cp:revision>
  <dcterms:created xsi:type="dcterms:W3CDTF">2010-10-19T06:33:15Z</dcterms:created>
  <dcterms:modified xsi:type="dcterms:W3CDTF">2012-10-16T07:01:26Z</dcterms:modified>
</cp:coreProperties>
</file>