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EC2FB-7586-4C68-80B2-AC13ACC6532E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94A7B-2059-4D94-8DD9-D5929CD9B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9913B-1AA5-4D9A-BAC7-1247E99D69FF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EF091-02F9-4D85-87B1-18658DF7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3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EF091-02F9-4D85-87B1-18658DF799F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10/23/2012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Pastoral Poetry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Pastoral Poetry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"Pastoral" (Latin for "shepherd") refers to a literary work dealing with shepherds and rustic life. </a:t>
            </a:r>
          </a:p>
          <a:p>
            <a:r>
              <a:rPr lang="en-US" dirty="0" smtClean="0"/>
              <a:t>It presents an idealized rather than realistic view of rustic life. </a:t>
            </a:r>
          </a:p>
          <a:p>
            <a:r>
              <a:rPr lang="en-US" dirty="0" smtClean="0"/>
              <a:t>Classical (Greek and Latin) pastoral works date back to the 3rd century B.C</a:t>
            </a:r>
          </a:p>
          <a:p>
            <a:r>
              <a:rPr lang="en-US" dirty="0" smtClean="0"/>
              <a:t>Shakespeare's contemporaries revived and imitated the topics and forms of classical pastoral poetry.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Drawing </a:t>
            </a:r>
            <a:r>
              <a:rPr lang="en-US" dirty="0" smtClean="0"/>
              <a:t>a contrast between the innocence and serenity of a simple life and the misery and corruption of city and especially court life. 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aturalness </a:t>
            </a:r>
            <a:r>
              <a:rPr lang="en-US" dirty="0"/>
              <a:t>and innocence </a:t>
            </a:r>
            <a:r>
              <a:rPr lang="en-US" dirty="0" smtClean="0"/>
              <a:t>in </a:t>
            </a:r>
            <a:r>
              <a:rPr lang="en-US" dirty="0"/>
              <a:t>contrast to the corruption and artificiality of city and </a:t>
            </a:r>
            <a:r>
              <a:rPr lang="en-US" dirty="0" smtClean="0"/>
              <a:t>court.</a:t>
            </a:r>
            <a:endParaRPr lang="en-US" dirty="0" smtClean="0"/>
          </a:p>
          <a:p>
            <a:r>
              <a:rPr lang="en-US" dirty="0" smtClean="0"/>
              <a:t>The characters in pastoral poetry are often used as vehicles for the expression of the author’s moral, social, or literary views.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topics of pastoral poetry include </a:t>
            </a:r>
          </a:p>
          <a:p>
            <a:pPr lvl="1"/>
            <a:r>
              <a:rPr lang="en-US" dirty="0" smtClean="0"/>
              <a:t>love and seduction; </a:t>
            </a:r>
          </a:p>
          <a:p>
            <a:pPr lvl="1"/>
            <a:r>
              <a:rPr lang="en-US" dirty="0" smtClean="0"/>
              <a:t>the value of poetry; </a:t>
            </a:r>
          </a:p>
          <a:p>
            <a:pPr lvl="1"/>
            <a:r>
              <a:rPr lang="en-US" dirty="0" smtClean="0"/>
              <a:t>death and mourning; </a:t>
            </a:r>
          </a:p>
          <a:p>
            <a:pPr lvl="1"/>
            <a:r>
              <a:rPr lang="en-US" dirty="0" smtClean="0"/>
              <a:t>the corruption of the city or court vs. the "purity" of idealized country life; </a:t>
            </a:r>
          </a:p>
          <a:p>
            <a:pPr lvl="1"/>
            <a:r>
              <a:rPr lang="en-US" dirty="0" smtClean="0"/>
              <a:t>politics (generally treated satirically: the "shepherds" critique society or easily identifiable political figures).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common pastoral poetic genre is the eclogue (a dialogue between two shepherds). </a:t>
            </a:r>
          </a:p>
          <a:p>
            <a:r>
              <a:rPr lang="en-US" dirty="0" smtClean="0"/>
              <a:t>This conversation may be between a shepherd and the shepherdess he loves (generally his attempt to seduce her); </a:t>
            </a:r>
          </a:p>
          <a:p>
            <a:r>
              <a:rPr lang="en-US" dirty="0" smtClean="0"/>
              <a:t>a "singing contest" to see which shepherd is the better poet (a third may act as judge); </a:t>
            </a:r>
          </a:p>
          <a:p>
            <a:r>
              <a:rPr lang="en-US" dirty="0" smtClean="0"/>
              <a:t>lament a dead friend (a eulogy or elegy); </a:t>
            </a:r>
          </a:p>
          <a:p>
            <a:r>
              <a:rPr lang="en-US" dirty="0" smtClean="0"/>
              <a:t>praise a notable individual. Laudatory poems, </a:t>
            </a:r>
          </a:p>
          <a:p>
            <a:r>
              <a:rPr lang="en-US" dirty="0" smtClean="0"/>
              <a:t>songs of courtship and</a:t>
            </a:r>
          </a:p>
          <a:p>
            <a:r>
              <a:rPr lang="en-US" dirty="0" smtClean="0"/>
              <a:t>complaints of a lovesick shepherd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important subgroup of the pastoral eclogue or monologue is the elegy, which expresses the poet's grief at the loss of a friend or an important person. </a:t>
            </a:r>
          </a:p>
          <a:p>
            <a:r>
              <a:rPr lang="en-US" dirty="0" smtClean="0"/>
              <a:t>Conventional features of pastoral elegies include: </a:t>
            </a:r>
          </a:p>
          <a:p>
            <a:pPr lvl="1"/>
            <a:r>
              <a:rPr lang="en-US" dirty="0" smtClean="0"/>
              <a:t>the invocation of the Muse; </a:t>
            </a:r>
          </a:p>
          <a:p>
            <a:pPr lvl="1"/>
            <a:r>
              <a:rPr lang="en-US" dirty="0" smtClean="0"/>
              <a:t>expression of the "shepherd"-poet's grief; </a:t>
            </a:r>
          </a:p>
          <a:p>
            <a:pPr lvl="1"/>
            <a:r>
              <a:rPr lang="en-US" dirty="0" smtClean="0"/>
              <a:t>praise of the dead "shepherd"; </a:t>
            </a:r>
          </a:p>
          <a:p>
            <a:pPr lvl="1"/>
            <a:r>
              <a:rPr lang="en-US" dirty="0" smtClean="0"/>
              <a:t>invective against death; </a:t>
            </a:r>
          </a:p>
          <a:p>
            <a:pPr lvl="1"/>
            <a:r>
              <a:rPr lang="en-US" dirty="0" smtClean="0"/>
              <a:t>effects of the death upon nature (disruptions in climate etc. as expressions of a personified Nature's grief and sympathy); </a:t>
            </a:r>
          </a:p>
          <a:p>
            <a:pPr lvl="1"/>
            <a:r>
              <a:rPr lang="en-US" dirty="0" smtClean="0"/>
              <a:t>and ultimately, the poet's acceptance of the inevitability of death and hope for immortality.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 poets expanded the pastoral mode to include the romance and drama.</a:t>
            </a:r>
          </a:p>
          <a:p>
            <a:r>
              <a:rPr lang="en-US" dirty="0" smtClean="0"/>
              <a:t>Pastoral dramas first appeared in the 15th and 16th centuries and pastoral romance novels during the 16th and 17th centuries.</a:t>
            </a:r>
          </a:p>
          <a:p>
            <a:r>
              <a:rPr lang="en-US" dirty="0" smtClean="0"/>
              <a:t>The pastoral drama or poem or romance depicted life far from the city in a countryside that was both idyllic and ideal. The shepherds and shepherdesses in a pastoral poem lived an almost perfect existence;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Pastoral poems first appeared in English in the early 1500s.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pastoral narratives, city dwellers retreat to the countryside, which turns into a "fantasy paradise" where shepherds spend their time composing poems to their sweethearts.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Recognizable conventions include: </a:t>
            </a:r>
          </a:p>
          <a:p>
            <a:pPr lvl="1"/>
            <a:r>
              <a:rPr lang="en-US" dirty="0" smtClean="0"/>
              <a:t>shepherds who are also poets, writing poems and playing upon pipes; </a:t>
            </a:r>
          </a:p>
          <a:p>
            <a:pPr lvl="1"/>
            <a:r>
              <a:rPr lang="en-US" dirty="0" smtClean="0"/>
              <a:t>the good old shepherd, poor but eager to give hospitality to strangers and to those in need; </a:t>
            </a:r>
          </a:p>
          <a:p>
            <a:pPr lvl="1"/>
            <a:r>
              <a:rPr lang="en-US" dirty="0" smtClean="0"/>
              <a:t>the "savage" man or men who lacked courtly upbringing but possessed an innate gentleness and gentility…; </a:t>
            </a:r>
          </a:p>
          <a:p>
            <a:pPr lvl="1"/>
            <a:r>
              <a:rPr lang="en-US" dirty="0" smtClean="0"/>
              <a:t>the beautiful shepherdess; </a:t>
            </a:r>
          </a:p>
          <a:p>
            <a:pPr lvl="1"/>
            <a:r>
              <a:rPr lang="en-US" dirty="0" smtClean="0"/>
              <a:t>the pastoral elegy, mourning the death of a shepherd or shepherdess who was often also a poet; </a:t>
            </a:r>
          </a:p>
          <a:p>
            <a:pPr lvl="1"/>
            <a:r>
              <a:rPr lang="en-US" dirty="0" smtClean="0"/>
              <a:t>the pastoral debate, on topics like country versus city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586</TotalTime>
  <Words>576</Words>
  <Application>Microsoft Office PowerPoint</Application>
  <PresentationFormat>On-screen Show (4:3)</PresentationFormat>
  <Paragraphs>51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Pastoral Poetry</vt:lpstr>
      <vt:lpstr>Pastoral Poetry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Pastoral Poetry</dc:title>
  <dc:creator>George</dc:creator>
  <cp:lastModifiedBy>George</cp:lastModifiedBy>
  <cp:revision>13</cp:revision>
  <dcterms:created xsi:type="dcterms:W3CDTF">2010-10-19T08:27:44Z</dcterms:created>
  <dcterms:modified xsi:type="dcterms:W3CDTF">2012-10-23T18:51:48Z</dcterms:modified>
</cp:coreProperties>
</file>