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C4F85-F3AB-47A0-B91B-E01CEAB8B23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AE3AA-5F58-4594-93A4-91394511B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18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922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91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652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599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440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14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59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99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24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65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79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04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6580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AE3AA-5F58-4594-93A4-91394511B0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66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792EF4-3CCB-43B0-BACE-F0A1B155CE13}" type="datetimeFigureOut">
              <a:rPr lang="en-US" smtClean="0"/>
              <a:t>2/28/2012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0C70CC-171E-497D-95FA-08F82F2EF96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</a:t>
            </a:r>
            <a:r>
              <a:rPr lang="en-US" baseline="30000" dirty="0" smtClean="0"/>
              <a:t>th</a:t>
            </a:r>
            <a:r>
              <a:rPr lang="en-US" dirty="0" smtClean="0"/>
              <a:t> Century Modernism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7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Phenomenology: </a:t>
            </a:r>
          </a:p>
          <a:p>
            <a:pPr lvl="1"/>
            <a:r>
              <a:rPr lang="en-US" dirty="0" smtClean="0"/>
              <a:t>Relationship between appearance and reality.</a:t>
            </a:r>
          </a:p>
          <a:p>
            <a:pPr lvl="1"/>
            <a:r>
              <a:rPr lang="en-US" dirty="0" smtClean="0"/>
              <a:t>Role </a:t>
            </a:r>
            <a:r>
              <a:rPr lang="en-US" dirty="0"/>
              <a:t>of perception in establishing reality.</a:t>
            </a:r>
            <a:endParaRPr lang="en-US" sz="1200" dirty="0"/>
          </a:p>
          <a:p>
            <a:pPr lvl="1"/>
            <a:r>
              <a:rPr lang="en-US" dirty="0"/>
              <a:t>T</a:t>
            </a:r>
            <a:r>
              <a:rPr lang="en-US" dirty="0" smtClean="0"/>
              <a:t>hings </a:t>
            </a:r>
            <a:r>
              <a:rPr lang="en-US" dirty="0"/>
              <a:t>as they </a:t>
            </a:r>
            <a:r>
              <a:rPr lang="en-US" dirty="0" smtClean="0"/>
              <a:t>appear.</a:t>
            </a:r>
            <a:endParaRPr lang="en-US" sz="1200" dirty="0"/>
          </a:p>
          <a:p>
            <a:pPr lvl="1"/>
            <a:r>
              <a:rPr lang="en-US" dirty="0"/>
              <a:t>All consciousness is consciousness of something. </a:t>
            </a:r>
            <a:endParaRPr lang="en-US" sz="1200" dirty="0"/>
          </a:p>
          <a:p>
            <a:pPr lvl="1"/>
            <a:r>
              <a:rPr lang="en-US" dirty="0"/>
              <a:t>Reality is formed in a relationship between perceiver and perceived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688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84632" indent="-457200"/>
            <a:r>
              <a:rPr lang="en-US" dirty="0" err="1" smtClean="0"/>
              <a:t>Heideger</a:t>
            </a:r>
            <a:r>
              <a:rPr lang="en-US" dirty="0" smtClean="0"/>
              <a:t> </a:t>
            </a:r>
            <a:r>
              <a:rPr lang="en-US" dirty="0"/>
              <a:t>and Existentialism: </a:t>
            </a:r>
            <a:endParaRPr lang="en-US" dirty="0" smtClean="0"/>
          </a:p>
          <a:p>
            <a:pPr marL="850392" lvl="1" indent="-457200"/>
            <a:r>
              <a:rPr lang="en-US" dirty="0"/>
              <a:t>Q</a:t>
            </a:r>
            <a:r>
              <a:rPr lang="en-US" dirty="0" smtClean="0"/>
              <a:t>uestioned </a:t>
            </a:r>
            <a:r>
              <a:rPr lang="en-US" dirty="0"/>
              <a:t>the meaning of existence in a world without pre-existing truths, values, or general laws. </a:t>
            </a:r>
          </a:p>
          <a:p>
            <a:pPr marL="850392" lvl="1" indent="-457200"/>
            <a:r>
              <a:rPr lang="en-US" dirty="0"/>
              <a:t>Absurd condition of human beings.</a:t>
            </a:r>
            <a:endParaRPr lang="en-US" sz="1200" dirty="0"/>
          </a:p>
          <a:p>
            <a:pPr marL="1124712" lvl="2" indent="-457200"/>
            <a:r>
              <a:rPr lang="en-US" dirty="0" smtClean="0"/>
              <a:t>thrown </a:t>
            </a:r>
            <a:r>
              <a:rPr lang="en-US" dirty="0"/>
              <a:t>into the world without any understanding of their </a:t>
            </a:r>
            <a:r>
              <a:rPr lang="en-US" dirty="0" smtClean="0"/>
              <a:t>fate.</a:t>
            </a:r>
          </a:p>
          <a:p>
            <a:pPr marL="1124712" lvl="2" indent="-457200"/>
            <a:r>
              <a:rPr lang="en-US" dirty="0" smtClean="0"/>
              <a:t>Does </a:t>
            </a:r>
            <a:r>
              <a:rPr lang="en-US" dirty="0"/>
              <a:t>this mean an abdication of moral commitment?</a:t>
            </a:r>
          </a:p>
          <a:p>
            <a:pPr marL="484632" indent="-457200"/>
            <a:r>
              <a:rPr lang="en-US" dirty="0" smtClean="0"/>
              <a:t>Theater </a:t>
            </a:r>
            <a:r>
              <a:rPr lang="en-US" dirty="0"/>
              <a:t>of the absurd: Human authenticity consists in </a:t>
            </a:r>
            <a:r>
              <a:rPr lang="en-US" dirty="0" smtClean="0"/>
              <a:t>choosing our </a:t>
            </a:r>
            <a:r>
              <a:rPr lang="en-US" dirty="0"/>
              <a:t>actions at each point, avoiding bad faith of pretending that others are responsible for our choices.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274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Examined and Challenged:</a:t>
            </a:r>
          </a:p>
          <a:p>
            <a:pPr lvl="1"/>
            <a:r>
              <a:rPr lang="en-US" dirty="0" smtClean="0"/>
              <a:t>Cultural parochialism – “There is only one correct view of the world – mine!”</a:t>
            </a:r>
          </a:p>
          <a:p>
            <a:pPr lvl="1"/>
            <a:r>
              <a:rPr lang="en-US" dirty="0" smtClean="0"/>
              <a:t>Racial and ethnic stereotypes.</a:t>
            </a:r>
          </a:p>
          <a:p>
            <a:pPr lvl="1"/>
            <a:r>
              <a:rPr lang="en-US" dirty="0" smtClean="0"/>
              <a:t>Conventional roles of the sexes.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37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Expressionism</a:t>
            </a:r>
            <a:r>
              <a:rPr lang="en-US" dirty="0"/>
              <a:t>, Dadaism, Surrealism, Futurism - different ways of expressing the reality of the world.</a:t>
            </a:r>
          </a:p>
          <a:p>
            <a:r>
              <a:rPr lang="en-US" dirty="0" smtClean="0"/>
              <a:t>Dadaism, Surrealism, futurism: </a:t>
            </a:r>
            <a:endParaRPr lang="en-US" dirty="0"/>
          </a:p>
          <a:p>
            <a:pPr lvl="1"/>
            <a:r>
              <a:rPr lang="en-US" dirty="0" smtClean="0"/>
              <a:t>Disgust </a:t>
            </a:r>
            <a:r>
              <a:rPr lang="en-US" dirty="0"/>
              <a:t>for the traditional middle class values:</a:t>
            </a:r>
          </a:p>
          <a:p>
            <a:pPr lvl="1"/>
            <a:r>
              <a:rPr lang="en-US" dirty="0" smtClean="0"/>
              <a:t>Patriotism</a:t>
            </a:r>
            <a:endParaRPr lang="en-US" dirty="0"/>
          </a:p>
          <a:p>
            <a:pPr lvl="1"/>
            <a:r>
              <a:rPr lang="en-US" dirty="0" smtClean="0"/>
              <a:t>Religion</a:t>
            </a:r>
            <a:endParaRPr lang="en-US" dirty="0"/>
          </a:p>
          <a:p>
            <a:pPr lvl="1"/>
            <a:r>
              <a:rPr lang="en-US" dirty="0" smtClean="0"/>
              <a:t>Morality</a:t>
            </a:r>
            <a:endParaRPr lang="en-US" dirty="0"/>
          </a:p>
          <a:p>
            <a:pPr lvl="1"/>
            <a:r>
              <a:rPr lang="en-US" dirty="0"/>
              <a:t>R</a:t>
            </a:r>
            <a:r>
              <a:rPr lang="en-US" dirty="0" smtClean="0"/>
              <a:t>ationalism</a:t>
            </a:r>
            <a:r>
              <a:rPr lang="en-US" dirty="0"/>
              <a:t>. </a:t>
            </a:r>
          </a:p>
          <a:p>
            <a:pPr lvl="1"/>
            <a:r>
              <a:rPr lang="en-US" dirty="0" smtClean="0"/>
              <a:t>They </a:t>
            </a:r>
            <a:r>
              <a:rPr lang="en-US" dirty="0"/>
              <a:t>blamed these for WW 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043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absolute </a:t>
            </a:r>
            <a:r>
              <a:rPr lang="en-US" dirty="0"/>
              <a:t>revolt against everything </a:t>
            </a:r>
            <a:r>
              <a:rPr lang="en-US" dirty="0" smtClean="0"/>
              <a:t>traditional.</a:t>
            </a:r>
            <a:endParaRPr lang="en-US" sz="1200" dirty="0"/>
          </a:p>
          <a:p>
            <a:pPr lvl="1"/>
            <a:r>
              <a:rPr lang="en-US" dirty="0"/>
              <a:t>poetry-words placed </a:t>
            </a:r>
            <a:r>
              <a:rPr lang="en-US" dirty="0" smtClean="0"/>
              <a:t>together.</a:t>
            </a:r>
            <a:endParaRPr lang="en-US" sz="1200" dirty="0"/>
          </a:p>
          <a:p>
            <a:pPr lvl="1"/>
            <a:r>
              <a:rPr lang="en-US" dirty="0"/>
              <a:t>pieces of art made from random </a:t>
            </a:r>
            <a:r>
              <a:rPr lang="en-US" dirty="0" smtClean="0"/>
              <a:t>objects.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iberate </a:t>
            </a:r>
            <a:r>
              <a:rPr lang="en-US" dirty="0"/>
              <a:t>the unconscious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Surrealist themes:</a:t>
            </a:r>
          </a:p>
          <a:p>
            <a:pPr lvl="2"/>
            <a:r>
              <a:rPr lang="en-US" dirty="0" smtClean="0"/>
              <a:t>Free play with words and images</a:t>
            </a:r>
          </a:p>
          <a:p>
            <a:pPr lvl="2"/>
            <a:r>
              <a:rPr lang="en-US" dirty="0" smtClean="0"/>
              <a:t>Anti-rationality</a:t>
            </a:r>
          </a:p>
          <a:p>
            <a:pPr lvl="2"/>
            <a:r>
              <a:rPr lang="en-US" dirty="0" smtClean="0"/>
              <a:t>Importance of the unconscious mind</a:t>
            </a:r>
          </a:p>
          <a:p>
            <a:pPr lvl="2"/>
            <a:r>
              <a:rPr lang="en-US" dirty="0" smtClean="0"/>
              <a:t>Blurring of dream and reality</a:t>
            </a:r>
          </a:p>
          <a:p>
            <a:pPr lvl="2"/>
            <a:r>
              <a:rPr lang="en-US" dirty="0" smtClean="0"/>
              <a:t>Blending of fantasy and reality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2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ttempt </a:t>
            </a:r>
            <a:r>
              <a:rPr lang="en-US" dirty="0"/>
              <a:t>to reject old habits of </a:t>
            </a:r>
            <a:r>
              <a:rPr lang="en-US" dirty="0" smtClean="0"/>
              <a:t>thought.</a:t>
            </a:r>
          </a:p>
          <a:p>
            <a:r>
              <a:rPr lang="en-US" dirty="0" smtClean="0"/>
              <a:t>19</a:t>
            </a:r>
            <a:r>
              <a:rPr lang="en-US" baseline="30000" dirty="0" smtClean="0"/>
              <a:t>th</a:t>
            </a:r>
            <a:r>
              <a:rPr lang="en-US" dirty="0" smtClean="0"/>
              <a:t> Century:</a:t>
            </a:r>
          </a:p>
          <a:p>
            <a:pPr lvl="1"/>
            <a:r>
              <a:rPr lang="en-US" dirty="0" smtClean="0"/>
              <a:t>Unprecedented development in science.</a:t>
            </a:r>
          </a:p>
          <a:p>
            <a:pPr lvl="1"/>
            <a:r>
              <a:rPr lang="en-US" dirty="0" smtClean="0"/>
              <a:t>Faith in progress and rational solutions.</a:t>
            </a:r>
          </a:p>
          <a:p>
            <a:pPr lvl="1"/>
            <a:r>
              <a:rPr lang="en-US" dirty="0" smtClean="0"/>
              <a:t>Science made the universe more rational and predictable.</a:t>
            </a:r>
          </a:p>
          <a:p>
            <a:pPr lvl="1"/>
            <a:r>
              <a:rPr lang="en-US" dirty="0" smtClean="0"/>
              <a:t>Excessive faith in the power of science.</a:t>
            </a:r>
          </a:p>
          <a:p>
            <a:pPr lvl="1"/>
            <a:r>
              <a:rPr lang="en-US" dirty="0" smtClean="0"/>
              <a:t>Everything could be explained through the scientific method, even society. </a:t>
            </a:r>
          </a:p>
          <a:p>
            <a:pPr lvl="1"/>
            <a:r>
              <a:rPr lang="en-US" dirty="0"/>
              <a:t>Utopian socialism - envisioned perfect societies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31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Possibility </a:t>
            </a:r>
            <a:r>
              <a:rPr lang="en-US" dirty="0"/>
              <a:t>of creating a perfect society by understanding social laws.</a:t>
            </a:r>
          </a:p>
          <a:p>
            <a:pPr lvl="1"/>
            <a:r>
              <a:rPr lang="en-US" dirty="0" smtClean="0"/>
              <a:t>Karl </a:t>
            </a:r>
            <a:r>
              <a:rPr lang="en-US" dirty="0"/>
              <a:t>Mark proposed scientific theory of world history driven by economic forces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World as machine.</a:t>
            </a:r>
          </a:p>
          <a:p>
            <a:pPr lvl="1"/>
            <a:r>
              <a:rPr lang="en-US" dirty="0" smtClean="0"/>
              <a:t>Mendeleev.</a:t>
            </a:r>
          </a:p>
          <a:p>
            <a:pPr lvl="1"/>
            <a:r>
              <a:rPr lang="en-US" dirty="0"/>
              <a:t>Attraction of scientific method: promise of objective truth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Description of individual subjects in terms of collective statistical evidence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35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Reaction to Rationalism.</a:t>
            </a:r>
          </a:p>
          <a:p>
            <a:r>
              <a:rPr lang="en-US" dirty="0" smtClean="0"/>
              <a:t>Dostoevsky.</a:t>
            </a:r>
          </a:p>
          <a:p>
            <a:r>
              <a:rPr lang="en-US" dirty="0" smtClean="0"/>
              <a:t>Nietzsche (1844-1900)</a:t>
            </a:r>
            <a:endParaRPr lang="en-US" dirty="0"/>
          </a:p>
          <a:p>
            <a:pPr lvl="1"/>
            <a:r>
              <a:rPr lang="en-US" dirty="0" smtClean="0"/>
              <a:t>focus </a:t>
            </a:r>
            <a:r>
              <a:rPr lang="en-US" dirty="0"/>
              <a:t>on the individual, not society</a:t>
            </a:r>
          </a:p>
          <a:p>
            <a:pPr lvl="1"/>
            <a:r>
              <a:rPr lang="en-US" dirty="0" smtClean="0"/>
              <a:t>man </a:t>
            </a:r>
            <a:r>
              <a:rPr lang="en-US" dirty="0"/>
              <a:t>refuses to be bound by social paradigms, Christianity, faith in science, loyalty to the state</a:t>
            </a:r>
          </a:p>
          <a:p>
            <a:pPr lvl="1"/>
            <a:r>
              <a:rPr lang="en-US" dirty="0" smtClean="0"/>
              <a:t>Distinction </a:t>
            </a:r>
            <a:r>
              <a:rPr lang="en-US" dirty="0"/>
              <a:t>between the instinctual and intellectual forces in human beings</a:t>
            </a:r>
          </a:p>
          <a:p>
            <a:pPr lvl="1"/>
            <a:r>
              <a:rPr lang="en-US" dirty="0" smtClean="0"/>
              <a:t>Insistence </a:t>
            </a:r>
            <a:r>
              <a:rPr lang="en-US" dirty="0"/>
              <a:t>on the individual’s complete freedom and responsibility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world lacks transcendental (eternal) laws. “God is dead.”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7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WW </a:t>
            </a:r>
            <a:r>
              <a:rPr lang="en-US" dirty="0"/>
              <a:t>I contribute to the re-examination of the rationalist, or positivist conception of man? </a:t>
            </a:r>
          </a:p>
          <a:p>
            <a:pPr lvl="1"/>
            <a:r>
              <a:rPr lang="en-US" dirty="0"/>
              <a:t>For the first time involved all of Europe and the US.</a:t>
            </a:r>
            <a:endParaRPr lang="en-US" sz="1800" dirty="0"/>
          </a:p>
          <a:p>
            <a:pPr lvl="1"/>
            <a:r>
              <a:rPr lang="en-US" dirty="0"/>
              <a:t>Modern weapons spared no one, including civilians</a:t>
            </a:r>
            <a:endParaRPr lang="en-US" sz="1800" dirty="0"/>
          </a:p>
          <a:p>
            <a:pPr lvl="1"/>
            <a:r>
              <a:rPr lang="en-US" dirty="0"/>
              <a:t>Entire generation lost in the trenches. Why?</a:t>
            </a:r>
            <a:endParaRPr lang="en-US" sz="1800" dirty="0"/>
          </a:p>
          <a:p>
            <a:pPr lvl="1"/>
            <a:r>
              <a:rPr lang="en-US" dirty="0"/>
              <a:t>All because one person gets </a:t>
            </a:r>
            <a:r>
              <a:rPr lang="en-US" dirty="0" smtClean="0"/>
              <a:t>killed.</a:t>
            </a:r>
            <a:endParaRPr lang="en-US" sz="1200" dirty="0"/>
          </a:p>
          <a:p>
            <a:pPr lvl="1"/>
            <a:r>
              <a:rPr lang="en-US" dirty="0"/>
              <a:t>Re-examination of the systems of beliefs, authority, in a society that had allowed such a war to occur.</a:t>
            </a:r>
            <a:endParaRPr lang="en-US" sz="1800" dirty="0"/>
          </a:p>
          <a:p>
            <a:pPr lvl="1"/>
            <a:r>
              <a:rPr lang="en-US" dirty="0"/>
              <a:t>How can an enlightened society allow something like that to occur?</a:t>
            </a:r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13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Henri Bergson (1859-1941)</a:t>
            </a:r>
          </a:p>
          <a:p>
            <a:pPr lvl="1"/>
            <a:r>
              <a:rPr lang="en-US" dirty="0"/>
              <a:t>Scientific rationalism was artificial. </a:t>
            </a:r>
            <a:endParaRPr lang="en-US" sz="1200" dirty="0"/>
          </a:p>
          <a:p>
            <a:pPr lvl="1"/>
            <a:r>
              <a:rPr lang="en-US" dirty="0"/>
              <a:t>Reality is fluid. </a:t>
            </a:r>
            <a:endParaRPr lang="en-US" sz="1200" dirty="0"/>
          </a:p>
          <a:p>
            <a:pPr lvl="1"/>
            <a:r>
              <a:rPr lang="en-US" dirty="0"/>
              <a:t>Life as it is actually experienced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Human experience can only be comprehended by consciousness.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4064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Sigmund Freud (1856-1939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Sub-conscious </a:t>
            </a:r>
            <a:r>
              <a:rPr lang="en-US" dirty="0"/>
              <a:t>and instinctual drives must be taken into consideration to understand man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Rational and irrational levels of existence.</a:t>
            </a:r>
          </a:p>
          <a:p>
            <a:pPr lvl="1"/>
            <a:r>
              <a:rPr lang="en-US" dirty="0" smtClean="0"/>
              <a:t>Rational behavior shaped by irrational impulses.</a:t>
            </a:r>
            <a:endParaRPr lang="en-US" dirty="0"/>
          </a:p>
          <a:p>
            <a:pPr lvl="1"/>
            <a:r>
              <a:rPr lang="en-US" dirty="0"/>
              <a:t>Human beings create and modify their images of self through engaging in dialogue with others. The self is fluid.</a:t>
            </a:r>
            <a:endParaRPr lang="en-US" sz="1200" dirty="0"/>
          </a:p>
          <a:p>
            <a:pPr lvl="1"/>
            <a:r>
              <a:rPr lang="en-US" dirty="0"/>
              <a:t>What does it mean to be “healthy”? Surrealists totally reverse Freud by declaring madness as an insight into larger reality instead of an illness to be cured.</a:t>
            </a:r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58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Game-like nature of language.</a:t>
            </a:r>
          </a:p>
          <a:p>
            <a:pPr lvl="1"/>
            <a:r>
              <a:rPr lang="en-US" dirty="0"/>
              <a:t>Language determines how we see the world. </a:t>
            </a:r>
            <a:endParaRPr lang="en-US" sz="1200" dirty="0"/>
          </a:p>
          <a:p>
            <a:pPr lvl="1"/>
            <a:r>
              <a:rPr lang="en-US" dirty="0" smtClean="0"/>
              <a:t>Language </a:t>
            </a:r>
            <a:r>
              <a:rPr lang="en-US" dirty="0"/>
              <a:t>not an accurate tool for direct reference to reality</a:t>
            </a:r>
            <a:endParaRPr lang="en-US" sz="1200" dirty="0"/>
          </a:p>
          <a:p>
            <a:pPr lvl="1"/>
            <a:r>
              <a:rPr lang="en-US" dirty="0"/>
              <a:t>Language cannot grasp absolute </a:t>
            </a:r>
            <a:r>
              <a:rPr lang="en-US" dirty="0" smtClean="0"/>
              <a:t>reality.</a:t>
            </a:r>
          </a:p>
          <a:p>
            <a:pPr lvl="1"/>
            <a:r>
              <a:rPr lang="en-US" dirty="0" smtClean="0"/>
              <a:t>Language does not give us the real thing, but a series of labels – “signifiers” pointing to a “signified”</a:t>
            </a:r>
            <a:endParaRPr lang="en-US" dirty="0"/>
          </a:p>
          <a:p>
            <a:pPr lvl="1"/>
            <a:r>
              <a:rPr lang="en-US" dirty="0" smtClean="0"/>
              <a:t>Endless </a:t>
            </a:r>
            <a:r>
              <a:rPr lang="en-US" dirty="0"/>
              <a:t>networking of associations, in which communication is impossible</a:t>
            </a:r>
            <a:r>
              <a:rPr lang="en-US" dirty="0" smtClean="0"/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535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Einstein: </a:t>
            </a:r>
          </a:p>
          <a:p>
            <a:pPr lvl="1"/>
            <a:r>
              <a:rPr lang="en-US" dirty="0"/>
              <a:t>relativism, </a:t>
            </a:r>
            <a:endParaRPr lang="en-US" sz="1200" dirty="0"/>
          </a:p>
          <a:p>
            <a:pPr lvl="1"/>
            <a:r>
              <a:rPr lang="en-US" dirty="0"/>
              <a:t>four-dimensional continuum (space-time), </a:t>
            </a:r>
            <a:endParaRPr lang="en-US" sz="1200" dirty="0"/>
          </a:p>
          <a:p>
            <a:pPr lvl="1"/>
            <a:r>
              <a:rPr lang="en-US" dirty="0"/>
              <a:t>not expressed in language. </a:t>
            </a:r>
            <a:endParaRPr lang="en-US" sz="1200" dirty="0"/>
          </a:p>
          <a:p>
            <a:pPr lvl="0"/>
            <a:r>
              <a:rPr lang="en-US" dirty="0"/>
              <a:t>Eisenberg: measurements not exact, matter of approximation. </a:t>
            </a:r>
          </a:p>
          <a:p>
            <a:pPr lvl="0"/>
            <a:r>
              <a:rPr lang="en-US" dirty="0"/>
              <a:t>People no longer find self-evident truths in nature.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23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</TotalTime>
  <Words>727</Words>
  <Application>Microsoft Office PowerPoint</Application>
  <PresentationFormat>On-screen Show (4:3)</PresentationFormat>
  <Paragraphs>101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20th Century Modernism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20th Century Modernism</dc:title>
  <dc:creator>George</dc:creator>
  <cp:lastModifiedBy>George</cp:lastModifiedBy>
  <cp:revision>6</cp:revision>
  <dcterms:created xsi:type="dcterms:W3CDTF">2012-02-28T14:44:50Z</dcterms:created>
  <dcterms:modified xsi:type="dcterms:W3CDTF">2012-02-28T15:38:13Z</dcterms:modified>
</cp:coreProperties>
</file>