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4980C-4506-4CC4-850E-EDC321A49471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83961-F66F-4390-B933-BB382021C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17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997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29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31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302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58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980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63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74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14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704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0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317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63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27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45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45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71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320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A83961-F66F-4390-B933-BB382021C47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9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288669-7D8D-411A-ADD1-8D2F930F1910}" type="datetimeFigureOut">
              <a:rPr lang="en-US" smtClean="0"/>
              <a:t>3/4/2012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37A618-1008-4822-BC21-00E08F2F7E4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Existentialism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Ethics of absolute freedom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94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Man has dual nature, cause of 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/>
              <a:t>We try to excuse our actions by pretending that we are simply our bodies and are controlled by the forces that determine them.</a:t>
            </a:r>
            <a:endParaRPr lang="en-US" sz="2500" dirty="0"/>
          </a:p>
          <a:p>
            <a:r>
              <a:rPr lang="en-US" sz="2900" dirty="0"/>
              <a:t>We identify ourselves in terms of how other people see </a:t>
            </a:r>
            <a:r>
              <a:rPr lang="en-US" sz="2900" dirty="0" smtClean="0"/>
              <a:t>us, letting </a:t>
            </a:r>
            <a:r>
              <a:rPr lang="en-US" sz="2900" dirty="0"/>
              <a:t>other people determine what we are instead of deciding, ourselves, what we will be.</a:t>
            </a:r>
            <a:endParaRPr lang="en-US" sz="2500" dirty="0"/>
          </a:p>
          <a:p>
            <a:r>
              <a:rPr lang="en-US" sz="2900" dirty="0"/>
              <a:t>We all to some extent tend to make ourselves into the image other people have of us. 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082900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Man cannot escape his 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choosing to identify ourselves with some externally determined object we are choosing none the less. We cannot escape our freedom.</a:t>
            </a:r>
            <a:endParaRPr lang="en-US" sz="2200" dirty="0"/>
          </a:p>
          <a:p>
            <a:r>
              <a:rPr lang="en-US" dirty="0"/>
              <a:t>Man is not identical to the externally projected images of him.</a:t>
            </a:r>
            <a:endParaRPr lang="en-US" sz="2200" dirty="0"/>
          </a:p>
          <a:p>
            <a:r>
              <a:rPr lang="en-US" dirty="0"/>
              <a:t>Man is not his body, even if he is controlled like a puppet.</a:t>
            </a:r>
            <a:endParaRPr lang="en-US" sz="2200" dirty="0"/>
          </a:p>
          <a:p>
            <a:r>
              <a:rPr lang="en-US" dirty="0"/>
              <a:t>The body can be manipulated, but not man’s individuality</a:t>
            </a:r>
            <a:r>
              <a:rPr lang="en-US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22688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Man cannot escape his 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choosing to identify ourselves with some externally determined object we are choosing none the less. We cannot escape our freedom.</a:t>
            </a:r>
            <a:endParaRPr lang="en-US" sz="2200" dirty="0"/>
          </a:p>
          <a:p>
            <a:r>
              <a:rPr lang="en-US" dirty="0"/>
              <a:t>Man is not identical to the externally projected images of him.</a:t>
            </a:r>
            <a:endParaRPr lang="en-US" sz="2200" dirty="0"/>
          </a:p>
          <a:p>
            <a:r>
              <a:rPr lang="en-US" dirty="0"/>
              <a:t>Man is not his body, even if he is controlled like a puppet.</a:t>
            </a:r>
            <a:endParaRPr lang="en-US" sz="2200" dirty="0"/>
          </a:p>
          <a:p>
            <a:r>
              <a:rPr lang="en-US" dirty="0"/>
              <a:t>The body can be manipulated, but not man’s individuality</a:t>
            </a:r>
            <a:r>
              <a:rPr lang="en-US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81466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Man cannot escape his 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Comparison with the artist.</a:t>
            </a:r>
            <a:endParaRPr lang="en-US" sz="2200" dirty="0"/>
          </a:p>
          <a:p>
            <a:pPr lvl="1"/>
            <a:r>
              <a:rPr lang="en-US" sz="2700" dirty="0"/>
              <a:t>I cannot control the images that are projected at me, but I can control how they are put together.</a:t>
            </a:r>
            <a:endParaRPr lang="en-US" sz="2300" dirty="0"/>
          </a:p>
          <a:p>
            <a:pPr lvl="1"/>
            <a:r>
              <a:rPr lang="en-US" sz="2700" dirty="0"/>
              <a:t>The artist cannot control the nature of the canvas and the pigments, but he can control how they are put together.</a:t>
            </a:r>
            <a:endParaRPr lang="en-US" sz="2300" dirty="0"/>
          </a:p>
          <a:p>
            <a:r>
              <a:rPr lang="en-US" dirty="0"/>
              <a:t>Man’s freedom is a freedom of synthesis. To make of ourselves what we want to be (but not as objects).</a:t>
            </a:r>
            <a:endParaRPr lang="en-US" sz="2200" dirty="0"/>
          </a:p>
          <a:p>
            <a:r>
              <a:rPr lang="en-US" dirty="0"/>
              <a:t>Man is free because our absolute individuality isolates us from outside influences.</a:t>
            </a:r>
            <a:endParaRPr lang="en-US" sz="2200" dirty="0"/>
          </a:p>
          <a:p>
            <a:r>
              <a:rPr lang="en-US" dirty="0"/>
              <a:t>We can always rebel against influences</a:t>
            </a:r>
            <a:r>
              <a:rPr lang="en-US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11630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Existentialist </a:t>
            </a:r>
            <a:r>
              <a:rPr lang="en-US" sz="4000" dirty="0"/>
              <a:t>view of human happiness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authentic.</a:t>
            </a:r>
          </a:p>
          <a:p>
            <a:r>
              <a:rPr lang="en-US" dirty="0"/>
              <a:t>Avoid bad faith.</a:t>
            </a:r>
          </a:p>
          <a:p>
            <a:r>
              <a:rPr lang="en-US" dirty="0"/>
              <a:t>Honor the responsibility you have to create your own nature and values.</a:t>
            </a:r>
          </a:p>
          <a:p>
            <a:r>
              <a:rPr lang="en-US" dirty="0"/>
              <a:t>Avoid anxiety:</a:t>
            </a:r>
          </a:p>
          <a:p>
            <a:pPr lvl="1"/>
            <a:r>
              <a:rPr lang="en-US" sz="2600" dirty="0" smtClean="0"/>
              <a:t>forlornness </a:t>
            </a:r>
            <a:r>
              <a:rPr lang="en-US" sz="2600" dirty="0"/>
              <a:t>at the loss of external values and determinants of our nature.</a:t>
            </a:r>
          </a:p>
          <a:p>
            <a:pPr lvl="1"/>
            <a:r>
              <a:rPr lang="en-US" sz="2600" dirty="0"/>
              <a:t>anguish at the responsibility to create human nature ourselves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48185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Existentialist view of human happiness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free to rebel. Myth of Sisyphus. No matter what the Gods make him do, he is always free to give the Gods one of these [defiant gesture].</a:t>
            </a:r>
            <a:endParaRPr lang="en-US" sz="2200" dirty="0"/>
          </a:p>
          <a:p>
            <a:r>
              <a:rPr lang="en-US" dirty="0"/>
              <a:t>By loosing external values we gain greater happiness that comes from within.</a:t>
            </a:r>
            <a:endParaRPr lang="en-US" sz="2200" dirty="0"/>
          </a:p>
          <a:p>
            <a:r>
              <a:rPr lang="en-US" dirty="0"/>
              <a:t>One must lose all hope of external value before seeking value within.</a:t>
            </a:r>
            <a:endParaRPr lang="en-US" sz="2200" dirty="0"/>
          </a:p>
          <a:p>
            <a:r>
              <a:rPr lang="en-US" dirty="0"/>
              <a:t>The value one gets from within is infinitely better than the value one vainly attempts to get from outside.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27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Existentialist view of human happiness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essential freedom, the ultimate freedom that cannot be taken away from man is to say </a:t>
            </a:r>
            <a:r>
              <a:rPr lang="en-US" dirty="0" smtClean="0"/>
              <a:t>NO!</a:t>
            </a:r>
            <a:endParaRPr lang="en-US" sz="2200" dirty="0"/>
          </a:p>
          <a:p>
            <a:r>
              <a:rPr lang="en-US" dirty="0"/>
              <a:t>Secret to happiness: Get your values from within yourself. They cannot be taken away by external forces.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454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Tension in romantic </a:t>
            </a:r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the other person I seem an object, or a thing: boyfriend, girlfriend, etc. This is how the other identifies me. Dog obedience course.</a:t>
            </a:r>
            <a:endParaRPr lang="en-US" sz="2200" dirty="0"/>
          </a:p>
          <a:p>
            <a:r>
              <a:rPr lang="en-US" dirty="0"/>
              <a:t>The other cannot possess my individuality with its freedom, therefore he tends to convert me into an object: my boyfriend, you are mine, I am yours.</a:t>
            </a:r>
            <a:endParaRPr lang="en-US" sz="2200" dirty="0"/>
          </a:p>
          <a:p>
            <a:r>
              <a:rPr lang="en-US" dirty="0"/>
              <a:t>The lover wishes to possess the beloved, but the freedom (essence) of the beloved cannot be possessed: wife, boyfriend are names of objects</a:t>
            </a:r>
            <a:r>
              <a:rPr lang="en-US" dirty="0" smtClean="0"/>
              <a:t>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688264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Tension in romantic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Love </a:t>
            </a:r>
            <a:r>
              <a:rPr lang="en-US" dirty="0"/>
              <a:t>oscillates between being sadistic and masochistic.</a:t>
            </a:r>
          </a:p>
          <a:p>
            <a:pPr lvl="1"/>
            <a:r>
              <a:rPr lang="en-US" sz="2600" dirty="0"/>
              <a:t>In sadism I reduce to other to a mere object to be manipulated as I choose.</a:t>
            </a:r>
          </a:p>
          <a:p>
            <a:pPr lvl="1"/>
            <a:r>
              <a:rPr lang="en-US" sz="2600" dirty="0"/>
              <a:t>In masochism I offer myself as an object, but in an attempt to entrap the other and undermine his freedom.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74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Ethics of absolute </a:t>
            </a:r>
            <a:r>
              <a:rPr lang="en-US" dirty="0" smtClean="0"/>
              <a:t>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should I act towards other people?</a:t>
            </a:r>
            <a:endParaRPr lang="en-US" sz="2200" dirty="0"/>
          </a:p>
          <a:p>
            <a:r>
              <a:rPr lang="en-US" dirty="0"/>
              <a:t>What obligations do I have towards other people?</a:t>
            </a:r>
            <a:endParaRPr lang="en-US" sz="2200" dirty="0"/>
          </a:p>
          <a:p>
            <a:r>
              <a:rPr lang="en-US" dirty="0"/>
              <a:t>In choosing our own human nature, we choose human nature for all others.</a:t>
            </a:r>
            <a:endParaRPr lang="en-US" sz="2200" dirty="0"/>
          </a:p>
          <a:p>
            <a:r>
              <a:rPr lang="en-US" dirty="0"/>
              <a:t>Do unto others as you would want others to do onto you.</a:t>
            </a:r>
            <a:endParaRPr lang="en-US" sz="2200" dirty="0"/>
          </a:p>
          <a:p>
            <a:r>
              <a:rPr lang="en-US" dirty="0" smtClean="0"/>
              <a:t>In </a:t>
            </a:r>
            <a:r>
              <a:rPr lang="en-US" dirty="0"/>
              <a:t>order to be free we must desire the freedom of all men</a:t>
            </a:r>
            <a:r>
              <a:rPr lang="en-US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6595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Existentialist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/>
              <a:t>is human freedom?</a:t>
            </a:r>
            <a:endParaRPr lang="en-US" sz="2200" dirty="0"/>
          </a:p>
          <a:p>
            <a:r>
              <a:rPr lang="en-US" dirty="0"/>
              <a:t>What </a:t>
            </a:r>
            <a:r>
              <a:rPr lang="en-US" dirty="0" smtClean="0"/>
              <a:t>constitutes </a:t>
            </a:r>
            <a:r>
              <a:rPr lang="en-US" dirty="0"/>
              <a:t>human happiness?</a:t>
            </a:r>
            <a:endParaRPr lang="en-US" sz="2200" dirty="0"/>
          </a:p>
          <a:p>
            <a:r>
              <a:rPr lang="en-US" dirty="0"/>
              <a:t>How should we be as individuals</a:t>
            </a:r>
            <a:r>
              <a:rPr lang="en-US" dirty="0" smtClean="0"/>
              <a:t>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808281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of absolute freedom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 use others as objects or slaves, I make myself a slave and an object. I am controlled by my desires – bad faith.</a:t>
            </a:r>
            <a:endParaRPr lang="en-US" sz="2200" dirty="0"/>
          </a:p>
          <a:p>
            <a:r>
              <a:rPr lang="en-US" dirty="0"/>
              <a:t>When I dominate someone else I become a slave to this dependence on the attention and approval of the person I try to enslave and dominate.</a:t>
            </a:r>
            <a:endParaRPr lang="en-US" sz="2200" dirty="0"/>
          </a:p>
          <a:p>
            <a:r>
              <a:rPr lang="en-US" dirty="0"/>
              <a:t>To see others as slaves of my desire is to make myself a slave of desire.</a:t>
            </a:r>
            <a:endParaRPr lang="en-US" sz="2200" dirty="0"/>
          </a:p>
          <a:p>
            <a:r>
              <a:rPr lang="en-US" dirty="0"/>
              <a:t>Why I don’t not like you? I would become a slave to my </a:t>
            </a:r>
            <a:r>
              <a:rPr lang="en-US" dirty="0" smtClean="0"/>
              <a:t>hatred </a:t>
            </a:r>
            <a:r>
              <a:rPr lang="en-US" smtClean="0"/>
              <a:t>of you.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56246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5400" dirty="0"/>
              <a:t>Absolute </a:t>
            </a:r>
            <a:r>
              <a:rPr lang="en-US" sz="5400" dirty="0" smtClean="0"/>
              <a:t>individual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</a:t>
            </a:r>
            <a:r>
              <a:rPr lang="en-US" dirty="0"/>
              <a:t>of us is alone in the world.</a:t>
            </a:r>
            <a:endParaRPr lang="en-US" sz="2200" dirty="0"/>
          </a:p>
          <a:p>
            <a:r>
              <a:rPr lang="en-US" dirty="0"/>
              <a:t>Only we feel our pains, our pleasures, our hopes, and our fears immediately, subjectively, from the inside.</a:t>
            </a:r>
            <a:endParaRPr lang="en-US" sz="2200" dirty="0"/>
          </a:p>
          <a:p>
            <a:r>
              <a:rPr lang="en-US" dirty="0"/>
              <a:t>Other people only see us from the outside</a:t>
            </a: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416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Absolute individual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can only see them from the outside.</a:t>
            </a:r>
            <a:endParaRPr lang="en-US" sz="2200" dirty="0"/>
          </a:p>
          <a:p>
            <a:r>
              <a:rPr lang="en-US" dirty="0"/>
              <a:t>No one else can feel what we feel, and we cannot feel what is going on in </a:t>
            </a:r>
            <a:r>
              <a:rPr lang="en-US" dirty="0" smtClean="0"/>
              <a:t>anyone </a:t>
            </a:r>
            <a:r>
              <a:rPr lang="en-US" dirty="0"/>
              <a:t>else's mind</a:t>
            </a:r>
            <a:r>
              <a:rPr lang="en-US" dirty="0" smtClean="0"/>
              <a:t>.</a:t>
            </a:r>
          </a:p>
          <a:p>
            <a:r>
              <a:rPr lang="en-US" dirty="0"/>
              <a:t>The only thing we ever perceive immediately and directly is ourselves and the images and experiences in our mind.</a:t>
            </a:r>
          </a:p>
          <a:p>
            <a:r>
              <a:rPr lang="en-US" dirty="0"/>
              <a:t>When we look at another person or object, we don't see it directly as it is; we see it only as it is represented in our own experience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75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Absolute individual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see only the image of them that is presented to your mind through your senses.</a:t>
            </a:r>
            <a:endParaRPr lang="en-US" sz="2200" dirty="0"/>
          </a:p>
          <a:p>
            <a:r>
              <a:rPr lang="en-US" dirty="0"/>
              <a:t>It seems, then, that we are minds trapped in bodies, only perceiving the images transmitted to us through our bodies and their senses.</a:t>
            </a:r>
            <a:endParaRPr lang="en-US" sz="2200" dirty="0"/>
          </a:p>
          <a:p>
            <a:r>
              <a:rPr lang="en-US" dirty="0"/>
              <a:t>Each of us is trapped within our own mind, unable to feel anything but our own feelings and experiences</a:t>
            </a:r>
            <a:r>
              <a:rPr lang="en-US" dirty="0" smtClean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9981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Existence and Essence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Existence </a:t>
            </a:r>
            <a:r>
              <a:rPr lang="en-US" dirty="0"/>
              <a:t>precedes essence vs. Essence precedes Existence.</a:t>
            </a:r>
            <a:endParaRPr lang="en-US" sz="2200" dirty="0"/>
          </a:p>
          <a:p>
            <a:r>
              <a:rPr lang="en-US" dirty="0"/>
              <a:t>Example with the artisan and the chair.</a:t>
            </a:r>
            <a:endParaRPr lang="en-US" sz="2200" dirty="0"/>
          </a:p>
          <a:p>
            <a:r>
              <a:rPr lang="en-US" dirty="0"/>
              <a:t>Example with God as the Creator.</a:t>
            </a:r>
            <a:endParaRPr lang="en-US" sz="2200" dirty="0"/>
          </a:p>
          <a:p>
            <a:pPr lvl="1"/>
            <a:r>
              <a:rPr lang="en-US" sz="2700" dirty="0"/>
              <a:t>We get our nature from outside of us, from a being who created us with a preconceived idea of what we were to be </a:t>
            </a:r>
            <a:endParaRPr lang="en-US" sz="2700" dirty="0" smtClean="0"/>
          </a:p>
          <a:p>
            <a:pPr lvl="1"/>
            <a:r>
              <a:rPr lang="en-US" sz="2700" dirty="0" smtClean="0"/>
              <a:t>Our happiness consists in our living up to the external standards that God had in mind in creating us.</a:t>
            </a:r>
          </a:p>
          <a:p>
            <a:pPr lvl="1"/>
            <a:r>
              <a:rPr lang="en-US" sz="2700" dirty="0" smtClean="0"/>
              <a:t>Both </a:t>
            </a:r>
            <a:r>
              <a:rPr lang="en-US" sz="2700" dirty="0"/>
              <a:t>our nature and our value come from outside of 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84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Existence and Essence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Existentialist view</a:t>
            </a:r>
            <a:endParaRPr lang="en-US" sz="2200" dirty="0"/>
          </a:p>
          <a:p>
            <a:pPr lvl="1"/>
            <a:r>
              <a:rPr lang="en-US" dirty="0"/>
              <a:t>Existence precedes essence.</a:t>
            </a:r>
          </a:p>
          <a:p>
            <a:pPr lvl="1"/>
            <a:r>
              <a:rPr lang="en-US" dirty="0"/>
              <a:t>Man exists, and only afterwards defines himself.</a:t>
            </a:r>
          </a:p>
          <a:p>
            <a:pPr lvl="1"/>
            <a:r>
              <a:rPr lang="en-US" dirty="0"/>
              <a:t>Man is nothing else but what he makes of himself.</a:t>
            </a:r>
          </a:p>
          <a:p>
            <a:pPr lvl="1"/>
            <a:r>
              <a:rPr lang="en-US" dirty="0"/>
              <a:t>There is no human nature which provides us with an external source of determination and value.</a:t>
            </a:r>
          </a:p>
          <a:p>
            <a:pPr lvl="1"/>
            <a:r>
              <a:rPr lang="en-US" dirty="0"/>
              <a:t>In other words, there is no determinism.</a:t>
            </a:r>
          </a:p>
          <a:p>
            <a:pPr lvl="1"/>
            <a:r>
              <a:rPr lang="en-US" dirty="0"/>
              <a:t>Nothing outside of us can determine what </a:t>
            </a:r>
            <a:r>
              <a:rPr lang="en-US" dirty="0" smtClean="0"/>
              <a:t>we.</a:t>
            </a:r>
            <a:endParaRPr lang="en-US" dirty="0"/>
          </a:p>
          <a:p>
            <a:pPr lvl="1"/>
            <a:r>
              <a:rPr lang="en-US" dirty="0"/>
              <a:t>Our nature comes from the inside.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375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human freedom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 smtClean="0"/>
              <a:t>Since </a:t>
            </a:r>
            <a:r>
              <a:rPr lang="en-US" sz="2900" dirty="0"/>
              <a:t>we are isolated from the forces outside of us, we are capable of acting freely of outside determination.</a:t>
            </a:r>
            <a:endParaRPr lang="en-US" sz="2500" dirty="0"/>
          </a:p>
          <a:p>
            <a:r>
              <a:rPr lang="en-US" sz="2900" dirty="0"/>
              <a:t>Our inescapable nature is to be free.</a:t>
            </a:r>
            <a:endParaRPr lang="en-US" sz="2500" dirty="0"/>
          </a:p>
          <a:p>
            <a:r>
              <a:rPr lang="en-US" sz="2900" dirty="0"/>
              <a:t>“Bad faith”: When we attempt to deceive ourselves and act as if we weren't free, as if we were really determined by other people</a:t>
            </a:r>
            <a:r>
              <a:rPr lang="en-US" sz="29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920511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Man has dual nature, </a:t>
            </a:r>
            <a:r>
              <a:rPr lang="en-US" sz="4000" dirty="0" smtClean="0"/>
              <a:t>cause of </a:t>
            </a:r>
            <a:r>
              <a:rPr lang="en-US" sz="4000" dirty="0"/>
              <a:t>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 smtClean="0"/>
              <a:t>The </a:t>
            </a:r>
            <a:r>
              <a:rPr lang="en-US" sz="2900" dirty="0"/>
              <a:t>self that watches images outside of himself</a:t>
            </a:r>
            <a:endParaRPr lang="en-US" sz="2500" dirty="0"/>
          </a:p>
          <a:p>
            <a:r>
              <a:rPr lang="en-US" sz="2900" dirty="0"/>
              <a:t>The self that appears as an image. Albanian </a:t>
            </a:r>
            <a:r>
              <a:rPr lang="en-US" sz="2900" dirty="0" smtClean="0"/>
              <a:t>story.</a:t>
            </a:r>
            <a:endParaRPr lang="en-US" sz="2500" dirty="0"/>
          </a:p>
          <a:p>
            <a:r>
              <a:rPr lang="en-US" sz="2900" dirty="0"/>
              <a:t>Am I the self doing the observing, or the self being observed?</a:t>
            </a:r>
            <a:endParaRPr lang="en-US" sz="2500" dirty="0"/>
          </a:p>
          <a:p>
            <a:r>
              <a:rPr lang="en-US" sz="2900" dirty="0"/>
              <a:t>Bad faith: to identify ourselves with, and to see ourselves as determined by one of the outside influences: the expectations and pictures other people have of us.</a:t>
            </a:r>
            <a:endParaRPr lang="en-US" sz="2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109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1317</Words>
  <Application>Microsoft Office PowerPoint</Application>
  <PresentationFormat>On-screen Show (4:3)</PresentationFormat>
  <Paragraphs>119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Existentialism</vt:lpstr>
      <vt:lpstr>Existentialist questions</vt:lpstr>
      <vt:lpstr>Absolute individual</vt:lpstr>
      <vt:lpstr>Absolute individual</vt:lpstr>
      <vt:lpstr>Absolute individual</vt:lpstr>
      <vt:lpstr>Existence and Essence</vt:lpstr>
      <vt:lpstr>Existence and Essence</vt:lpstr>
      <vt:lpstr>What is human freedom?</vt:lpstr>
      <vt:lpstr>Man has dual nature, cause of tension</vt:lpstr>
      <vt:lpstr>Man has dual nature, cause of tension</vt:lpstr>
      <vt:lpstr>Man cannot escape his freedom</vt:lpstr>
      <vt:lpstr>Man cannot escape his freedom</vt:lpstr>
      <vt:lpstr>Man cannot escape his freedom</vt:lpstr>
      <vt:lpstr>Existentialist view of human happiness</vt:lpstr>
      <vt:lpstr>Existentialist view of human happiness</vt:lpstr>
      <vt:lpstr>Existentialist view of human happiness</vt:lpstr>
      <vt:lpstr>Tension in romantic relationships</vt:lpstr>
      <vt:lpstr>Tension in romantic relationships</vt:lpstr>
      <vt:lpstr>Ethics of absolute freedom</vt:lpstr>
      <vt:lpstr>Ethics of absolute freedom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Existentialism</dc:title>
  <dc:creator>George</dc:creator>
  <cp:lastModifiedBy>George</cp:lastModifiedBy>
  <cp:revision>4</cp:revision>
  <dcterms:created xsi:type="dcterms:W3CDTF">2012-03-05T01:16:30Z</dcterms:created>
  <dcterms:modified xsi:type="dcterms:W3CDTF">2012-03-05T01:51:35Z</dcterms:modified>
</cp:coreProperties>
</file>