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20E59A-F3AE-4FC8-9337-F794FFDE9458}" type="datetimeFigureOut">
              <a:rPr lang="en-US" smtClean="0"/>
              <a:t>3/22/2012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326E5F-329B-46CF-8159-8009036A68B4}" type="slidenum">
              <a:rPr lang="en-US" smtClean="0"/>
              <a:t>‹#›</a:t>
            </a:fld>
            <a:endParaRPr lang="en-US"/>
          </a:p>
        </p:txBody>
      </p:sp>
    </p:spTree>
    <p:extLst>
      <p:ext uri="{BB962C8B-B14F-4D97-AF65-F5344CB8AC3E}">
        <p14:creationId xmlns:p14="http://schemas.microsoft.com/office/powerpoint/2010/main" val="34631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1</a:t>
            </a:fld>
            <a:endParaRPr lang="en-US"/>
          </a:p>
        </p:txBody>
      </p:sp>
    </p:spTree>
    <p:extLst>
      <p:ext uri="{BB962C8B-B14F-4D97-AF65-F5344CB8AC3E}">
        <p14:creationId xmlns:p14="http://schemas.microsoft.com/office/powerpoint/2010/main" val="2495738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2</a:t>
            </a:fld>
            <a:endParaRPr lang="en-US"/>
          </a:p>
        </p:txBody>
      </p:sp>
    </p:spTree>
    <p:extLst>
      <p:ext uri="{BB962C8B-B14F-4D97-AF65-F5344CB8AC3E}">
        <p14:creationId xmlns:p14="http://schemas.microsoft.com/office/powerpoint/2010/main" val="2038831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3</a:t>
            </a:fld>
            <a:endParaRPr lang="en-US"/>
          </a:p>
        </p:txBody>
      </p:sp>
    </p:spTree>
    <p:extLst>
      <p:ext uri="{BB962C8B-B14F-4D97-AF65-F5344CB8AC3E}">
        <p14:creationId xmlns:p14="http://schemas.microsoft.com/office/powerpoint/2010/main" val="4049527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4</a:t>
            </a:fld>
            <a:endParaRPr lang="en-US"/>
          </a:p>
        </p:txBody>
      </p:sp>
    </p:spTree>
    <p:extLst>
      <p:ext uri="{BB962C8B-B14F-4D97-AF65-F5344CB8AC3E}">
        <p14:creationId xmlns:p14="http://schemas.microsoft.com/office/powerpoint/2010/main" val="4253781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5</a:t>
            </a:fld>
            <a:endParaRPr lang="en-US"/>
          </a:p>
        </p:txBody>
      </p:sp>
    </p:spTree>
    <p:extLst>
      <p:ext uri="{BB962C8B-B14F-4D97-AF65-F5344CB8AC3E}">
        <p14:creationId xmlns:p14="http://schemas.microsoft.com/office/powerpoint/2010/main" val="2736842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6</a:t>
            </a:fld>
            <a:endParaRPr lang="en-US"/>
          </a:p>
        </p:txBody>
      </p:sp>
    </p:spTree>
    <p:extLst>
      <p:ext uri="{BB962C8B-B14F-4D97-AF65-F5344CB8AC3E}">
        <p14:creationId xmlns:p14="http://schemas.microsoft.com/office/powerpoint/2010/main" val="2418818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7</a:t>
            </a:fld>
            <a:endParaRPr lang="en-US"/>
          </a:p>
        </p:txBody>
      </p:sp>
    </p:spTree>
    <p:extLst>
      <p:ext uri="{BB962C8B-B14F-4D97-AF65-F5344CB8AC3E}">
        <p14:creationId xmlns:p14="http://schemas.microsoft.com/office/powerpoint/2010/main" val="3610168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8</a:t>
            </a:fld>
            <a:endParaRPr lang="en-US"/>
          </a:p>
        </p:txBody>
      </p:sp>
    </p:spTree>
    <p:extLst>
      <p:ext uri="{BB962C8B-B14F-4D97-AF65-F5344CB8AC3E}">
        <p14:creationId xmlns:p14="http://schemas.microsoft.com/office/powerpoint/2010/main" val="2130888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326E5F-329B-46CF-8159-8009036A68B4}" type="slidenum">
              <a:rPr lang="en-US" smtClean="0"/>
              <a:t>9</a:t>
            </a:fld>
            <a:endParaRPr lang="en-US"/>
          </a:p>
        </p:txBody>
      </p:sp>
    </p:spTree>
    <p:extLst>
      <p:ext uri="{BB962C8B-B14F-4D97-AF65-F5344CB8AC3E}">
        <p14:creationId xmlns:p14="http://schemas.microsoft.com/office/powerpoint/2010/main" val="2863610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CBE7232-3792-4660-B9EA-58FE5D3D8935}" type="datetimeFigureOut">
              <a:rPr lang="en-US" smtClean="0"/>
              <a:t>3/22/2012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CE65663-46C3-4745-A178-FE71638238D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E7232-3792-4660-B9EA-58FE5D3D8935}" type="datetimeFigureOut">
              <a:rPr lang="en-US" smtClean="0"/>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E7232-3792-4660-B9EA-58FE5D3D8935}" type="datetimeFigureOut">
              <a:rPr lang="en-US" smtClean="0"/>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BE7232-3792-4660-B9EA-58FE5D3D8935}" type="datetimeFigureOut">
              <a:rPr lang="en-US" smtClean="0"/>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BE7232-3792-4660-B9EA-58FE5D3D8935}" type="datetimeFigureOut">
              <a:rPr lang="en-US" smtClean="0"/>
              <a:t>3/22/2012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E65663-46C3-4745-A178-FE71638238D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BE7232-3792-4660-B9EA-58FE5D3D8935}" type="datetimeFigureOut">
              <a:rPr lang="en-US" smtClean="0"/>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CBE7232-3792-4660-B9EA-58FE5D3D8935}" type="datetimeFigureOut">
              <a:rPr lang="en-US" smtClean="0"/>
              <a:t>3/22/2012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CBE7232-3792-4660-B9EA-58FE5D3D8935}" type="datetimeFigureOut">
              <a:rPr lang="en-US" smtClean="0"/>
              <a:t>3/22/2012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E7232-3792-4660-B9EA-58FE5D3D8935}" type="datetimeFigureOut">
              <a:rPr lang="en-US" smtClean="0"/>
              <a:t>3/22/2012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BE7232-3792-4660-B9EA-58FE5D3D8935}" type="datetimeFigureOut">
              <a:rPr lang="en-US" smtClean="0"/>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E65663-46C3-4745-A178-FE71638238D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BE7232-3792-4660-B9EA-58FE5D3D8935}" type="datetimeFigureOut">
              <a:rPr lang="en-US" smtClean="0"/>
              <a:t>3/22/2012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CE65663-46C3-4745-A178-FE71638238D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CBE7232-3792-4660-B9EA-58FE5D3D8935}" type="datetimeFigureOut">
              <a:rPr lang="en-US" smtClean="0"/>
              <a:t>3/22/2012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CE65663-46C3-4745-A178-FE71638238D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Tadeusz</a:t>
            </a:r>
            <a:r>
              <a:rPr lang="en-US" dirty="0" smtClean="0"/>
              <a:t> </a:t>
            </a:r>
            <a:r>
              <a:rPr lang="en-US" dirty="0" err="1" smtClean="0"/>
              <a:t>Borowski</a:t>
            </a:r>
            <a:endParaRPr lang="en-US" dirty="0"/>
          </a:p>
        </p:txBody>
      </p:sp>
      <p:sp>
        <p:nvSpPr>
          <p:cNvPr id="3" name="Subtitle 2"/>
          <p:cNvSpPr>
            <a:spLocks noGrp="1"/>
          </p:cNvSpPr>
          <p:nvPr>
            <p:ph type="subTitle" idx="1"/>
          </p:nvPr>
        </p:nvSpPr>
        <p:spPr/>
        <p:txBody>
          <a:bodyPr/>
          <a:lstStyle/>
          <a:p>
            <a:r>
              <a:rPr lang="en-US" dirty="0" smtClean="0"/>
              <a:t>“Ladies and Gentlemen, to the Gas Chamber”</a:t>
            </a:r>
            <a:endParaRPr lang="en-US" dirty="0"/>
          </a:p>
        </p:txBody>
      </p:sp>
    </p:spTree>
    <p:extLst>
      <p:ext uri="{BB962C8B-B14F-4D97-AF65-F5344CB8AC3E}">
        <p14:creationId xmlns:p14="http://schemas.microsoft.com/office/powerpoint/2010/main" val="1232255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Author Polish, born in Soviet Ukraine.</a:t>
            </a:r>
          </a:p>
          <a:p>
            <a:r>
              <a:rPr lang="en-US" dirty="0" smtClean="0"/>
              <a:t>Both parents sent to prison camps by Stalin.</a:t>
            </a:r>
          </a:p>
          <a:p>
            <a:r>
              <a:rPr lang="en-US" dirty="0" smtClean="0"/>
              <a:t>Spent time in German prison camp.</a:t>
            </a:r>
          </a:p>
          <a:p>
            <a:r>
              <a:rPr lang="en-US" dirty="0" smtClean="0"/>
              <a:t>Committed suicide by gas.</a:t>
            </a:r>
          </a:p>
        </p:txBody>
      </p:sp>
    </p:spTree>
    <p:extLst>
      <p:ext uri="{BB962C8B-B14F-4D97-AF65-F5344CB8AC3E}">
        <p14:creationId xmlns:p14="http://schemas.microsoft.com/office/powerpoint/2010/main" val="1956763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Story </a:t>
            </a:r>
            <a:r>
              <a:rPr lang="en-US" dirty="0" smtClean="0"/>
              <a:t>narrated in impersonal, dispassionate tone. Documentary technique.</a:t>
            </a:r>
          </a:p>
          <a:p>
            <a:r>
              <a:rPr lang="en-US" dirty="0" smtClean="0"/>
              <a:t>Testimony of what man can do to man.</a:t>
            </a:r>
          </a:p>
          <a:p>
            <a:r>
              <a:rPr lang="en-US" dirty="0" smtClean="0"/>
              <a:t>What does it mean to be human?</a:t>
            </a:r>
          </a:p>
          <a:p>
            <a:r>
              <a:rPr lang="en-US" dirty="0" smtClean="0"/>
              <a:t>Story describes one day at the extermination camp of </a:t>
            </a:r>
            <a:r>
              <a:rPr lang="en-US" dirty="0" err="1" smtClean="0"/>
              <a:t>Birkenau</a:t>
            </a:r>
            <a:r>
              <a:rPr lang="en-US" dirty="0" smtClean="0"/>
              <a:t>, largest of three camps at Auschwitz.</a:t>
            </a:r>
          </a:p>
          <a:p>
            <a:r>
              <a:rPr lang="en-US" dirty="0" smtClean="0"/>
              <a:t>Senseless cruelty and mass murder.</a:t>
            </a:r>
          </a:p>
          <a:p>
            <a:r>
              <a:rPr lang="en-US" dirty="0" smtClean="0"/>
              <a:t>Emotions of people about to die.</a:t>
            </a:r>
          </a:p>
          <a:p>
            <a:r>
              <a:rPr lang="en-US" dirty="0" smtClean="0"/>
              <a:t>Systematic dehumanization.</a:t>
            </a:r>
          </a:p>
          <a:p>
            <a:endParaRPr lang="en-US" dirty="0"/>
          </a:p>
          <a:p>
            <a:endParaRPr lang="en-US" dirty="0"/>
          </a:p>
        </p:txBody>
      </p:sp>
    </p:spTree>
    <p:extLst>
      <p:ext uri="{BB962C8B-B14F-4D97-AF65-F5344CB8AC3E}">
        <p14:creationId xmlns:p14="http://schemas.microsoft.com/office/powerpoint/2010/main" val="70493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does it mean to “dehumanize”?</a:t>
            </a:r>
          </a:p>
          <a:p>
            <a:r>
              <a:rPr lang="en-US" dirty="0" smtClean="0"/>
              <a:t>Why is dehumanization of the victims necessary?</a:t>
            </a:r>
          </a:p>
          <a:p>
            <a:r>
              <a:rPr lang="en-US" dirty="0" smtClean="0"/>
              <a:t>How is dehumanization done?</a:t>
            </a:r>
          </a:p>
          <a:p>
            <a:r>
              <a:rPr lang="en-US" dirty="0" smtClean="0"/>
              <a:t>1. The whole camp went around naked?</a:t>
            </a:r>
          </a:p>
          <a:p>
            <a:r>
              <a:rPr lang="en-US" dirty="0" smtClean="0"/>
              <a:t>2. People are equated with lice and horses.</a:t>
            </a:r>
          </a:p>
          <a:p>
            <a:r>
              <a:rPr lang="en-US" dirty="0" smtClean="0"/>
              <a:t>3. Ants, marching day and night.</a:t>
            </a:r>
          </a:p>
          <a:p>
            <a:r>
              <a:rPr lang="en-US" dirty="0" smtClean="0"/>
              <a:t>4. Same solution used for killing lice and people.</a:t>
            </a:r>
          </a:p>
          <a:p>
            <a:r>
              <a:rPr lang="en-US" dirty="0" smtClean="0"/>
              <a:t>5. Dead individuals are moved like slabs of meat.</a:t>
            </a:r>
          </a:p>
          <a:p>
            <a:r>
              <a:rPr lang="en-US" dirty="0" smtClean="0"/>
              <a:t>6. Trucks leave and return as on a conveyor belt.</a:t>
            </a:r>
            <a:endParaRPr lang="en-US" dirty="0"/>
          </a:p>
        </p:txBody>
      </p:sp>
    </p:spTree>
    <p:extLst>
      <p:ext uri="{BB962C8B-B14F-4D97-AF65-F5344CB8AC3E}">
        <p14:creationId xmlns:p14="http://schemas.microsoft.com/office/powerpoint/2010/main" val="4199328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7. Dead children are carried out of train like chickens.</a:t>
            </a:r>
          </a:p>
          <a:p>
            <a:r>
              <a:rPr lang="en-US" dirty="0" smtClean="0"/>
              <a:t>8. Organized transport, like a </a:t>
            </a:r>
            <a:r>
              <a:rPr lang="en-US" dirty="0" err="1" smtClean="0"/>
              <a:t>Walmart</a:t>
            </a:r>
            <a:r>
              <a:rPr lang="en-US" dirty="0" smtClean="0"/>
              <a:t> distribution center.</a:t>
            </a:r>
          </a:p>
          <a:p>
            <a:r>
              <a:rPr lang="en-US" dirty="0"/>
              <a:t>9</a:t>
            </a:r>
            <a:r>
              <a:rPr lang="en-US" dirty="0" smtClean="0"/>
              <a:t>. Germans call prisoners “dirty pigs”, spit at them.</a:t>
            </a:r>
          </a:p>
          <a:p>
            <a:r>
              <a:rPr lang="en-US" dirty="0" smtClean="0"/>
              <a:t>10. People are reduced to seeing themselves and others as subhuman.</a:t>
            </a:r>
            <a:r>
              <a:rPr lang="en-US" dirty="0"/>
              <a:t> </a:t>
            </a:r>
            <a:r>
              <a:rPr lang="en-US" dirty="0" smtClean="0"/>
              <a:t>“Greeks move their jaws greedily like huge, inhuman insects.”</a:t>
            </a:r>
          </a:p>
          <a:p>
            <a:r>
              <a:rPr lang="en-US" dirty="0" smtClean="0"/>
              <a:t>11. Prisoner identities reduced to numbers tattooed on the arm.</a:t>
            </a:r>
          </a:p>
        </p:txBody>
      </p:sp>
    </p:spTree>
    <p:extLst>
      <p:ext uri="{BB962C8B-B14F-4D97-AF65-F5344CB8AC3E}">
        <p14:creationId xmlns:p14="http://schemas.microsoft.com/office/powerpoint/2010/main" val="2744249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Everyone assigned a double part: executioner and victim.</a:t>
            </a:r>
          </a:p>
          <a:p>
            <a:r>
              <a:rPr lang="en-US" dirty="0" smtClean="0"/>
              <a:t>Rage at fellow victims rather than at the executioners.</a:t>
            </a:r>
          </a:p>
          <a:p>
            <a:r>
              <a:rPr lang="en-US" dirty="0" smtClean="0"/>
              <a:t>Helplessness needs to vent itself at someone weaker.</a:t>
            </a:r>
          </a:p>
          <a:p>
            <a:r>
              <a:rPr lang="en-US" dirty="0" smtClean="0"/>
              <a:t>You cope by distancing yourself, by becoming a cog in the machine.</a:t>
            </a:r>
          </a:p>
          <a:p>
            <a:r>
              <a:rPr lang="en-US" dirty="0" smtClean="0"/>
              <a:t>Suspend one’s humanity: “What if there are no more transports? We’ll starve to death.</a:t>
            </a:r>
            <a:endParaRPr lang="en-US" dirty="0"/>
          </a:p>
        </p:txBody>
      </p:sp>
    </p:spTree>
    <p:extLst>
      <p:ext uri="{BB962C8B-B14F-4D97-AF65-F5344CB8AC3E}">
        <p14:creationId xmlns:p14="http://schemas.microsoft.com/office/powerpoint/2010/main" val="2775062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Pretense of normalcy and civilized behavior:</a:t>
            </a:r>
          </a:p>
          <a:p>
            <a:pPr lvl="1"/>
            <a:r>
              <a:rPr lang="en-US" dirty="0" smtClean="0"/>
              <a:t>Ramp: cheerful, like any other provincial railroad station.</a:t>
            </a:r>
          </a:p>
          <a:p>
            <a:pPr lvl="1"/>
            <a:r>
              <a:rPr lang="en-US" dirty="0" smtClean="0"/>
              <a:t>Trucks drive up, take lumber, cement, people…</a:t>
            </a:r>
          </a:p>
          <a:p>
            <a:pPr lvl="1"/>
            <a:r>
              <a:rPr lang="en-US" dirty="0" smtClean="0"/>
              <a:t>Germans act normally, talk about news from home, children, show photographs of family members.</a:t>
            </a:r>
          </a:p>
          <a:p>
            <a:r>
              <a:rPr lang="en-US" dirty="0" smtClean="0"/>
              <a:t>Narrator asks his friend: “Are we good people?”</a:t>
            </a:r>
          </a:p>
          <a:p>
            <a:r>
              <a:rPr lang="en-US" dirty="0" smtClean="0"/>
              <a:t>Are we human?</a:t>
            </a:r>
          </a:p>
          <a:p>
            <a:pPr lvl="1"/>
            <a:endParaRPr lang="en-US" dirty="0"/>
          </a:p>
        </p:txBody>
      </p:sp>
    </p:spTree>
    <p:extLst>
      <p:ext uri="{BB962C8B-B14F-4D97-AF65-F5344CB8AC3E}">
        <p14:creationId xmlns:p14="http://schemas.microsoft.com/office/powerpoint/2010/main" val="194273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People going to their death must be deceived to the last moment. It’s the only form of pity.</a:t>
            </a:r>
          </a:p>
          <a:p>
            <a:r>
              <a:rPr lang="en-US" dirty="0" smtClean="0"/>
              <a:t>Separating the arriving prisoners. They can’t escape gassing, but first they must be put to work.</a:t>
            </a:r>
          </a:p>
          <a:p>
            <a:r>
              <a:rPr lang="en-US" dirty="0" smtClean="0"/>
              <a:t>Woman with child – immoral mother.</a:t>
            </a:r>
          </a:p>
          <a:p>
            <a:r>
              <a:rPr lang="en-US" dirty="0" smtClean="0"/>
              <a:t>Woman willingly goes to the gas chamber.</a:t>
            </a:r>
          </a:p>
          <a:p>
            <a:r>
              <a:rPr lang="en-US" dirty="0" smtClean="0"/>
              <a:t>“It was a good, rich transport.”</a:t>
            </a:r>
          </a:p>
          <a:p>
            <a:r>
              <a:rPr lang="en-US" dirty="0" smtClean="0"/>
              <a:t>“Night falls, cool and starlit</a:t>
            </a:r>
            <a:r>
              <a:rPr lang="en-US" dirty="0" smtClean="0"/>
              <a:t>.”</a:t>
            </a:r>
          </a:p>
        </p:txBody>
      </p:sp>
    </p:spTree>
    <p:extLst>
      <p:ext uri="{BB962C8B-B14F-4D97-AF65-F5344CB8AC3E}">
        <p14:creationId xmlns:p14="http://schemas.microsoft.com/office/powerpoint/2010/main" val="4257978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Compare the attitude of the Germans and that of the prisoners toward the people who are lead to the gas chambers. Do you think that under different circumstances they could switch places? </a:t>
            </a:r>
            <a:r>
              <a:rPr lang="en-US"/>
              <a:t>Do any of the prisoners feel any responsibility for the death of the Jews?</a:t>
            </a:r>
          </a:p>
        </p:txBody>
      </p:sp>
    </p:spTree>
    <p:extLst>
      <p:ext uri="{BB962C8B-B14F-4D97-AF65-F5344CB8AC3E}">
        <p14:creationId xmlns:p14="http://schemas.microsoft.com/office/powerpoint/2010/main" val="5198058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TotalTime>
  <Words>511</Words>
  <Application>Microsoft Office PowerPoint</Application>
  <PresentationFormat>On-screen Show (4:3)</PresentationFormat>
  <Paragraphs>54</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Tadeusz Borowski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Tadeusz Borowski</dc:title>
  <dc:creator>George</dc:creator>
  <cp:lastModifiedBy>George</cp:lastModifiedBy>
  <cp:revision>5</cp:revision>
  <dcterms:created xsi:type="dcterms:W3CDTF">2012-03-22T18:59:31Z</dcterms:created>
  <dcterms:modified xsi:type="dcterms:W3CDTF">2012-03-22T19:59:16Z</dcterms:modified>
</cp:coreProperties>
</file>