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3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A15CD3-DA81-4727-A61F-7D5236535710}" type="datetimeFigureOut">
              <a:rPr lang="en-US" smtClean="0"/>
              <a:t>10/9/2011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F427A9-3B74-48CE-AF74-C80133E12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965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F427A9-3B74-48CE-AF74-C80133E12E5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1939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F427A9-3B74-48CE-AF74-C80133E12E5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4403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F427A9-3B74-48CE-AF74-C80133E12E5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8856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F427A9-3B74-48CE-AF74-C80133E12E5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0666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F427A9-3B74-48CE-AF74-C80133E12E5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2480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F427A9-3B74-48CE-AF74-C80133E12E5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4416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F427A9-3B74-48CE-AF74-C80133E12E5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8075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F427A9-3B74-48CE-AF74-C80133E12E5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9297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F427A9-3B74-48CE-AF74-C80133E12E5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0483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F427A9-3B74-48CE-AF74-C80133E12E5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1565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F427A9-3B74-48CE-AF74-C80133E12E5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7017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5A62B-69F2-4E64-8D97-E5F10E90134F}" type="datetimeFigureOut">
              <a:rPr lang="en-US" smtClean="0"/>
              <a:t>10/9/2011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529E9-BC32-4220-A81C-5F13B013A62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5A62B-69F2-4E64-8D97-E5F10E90134F}" type="datetimeFigureOut">
              <a:rPr lang="en-US" smtClean="0"/>
              <a:t>10/9/2011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529E9-BC32-4220-A81C-5F13B013A6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5A62B-69F2-4E64-8D97-E5F10E90134F}" type="datetimeFigureOut">
              <a:rPr lang="en-US" smtClean="0"/>
              <a:t>10/9/2011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529E9-BC32-4220-A81C-5F13B013A6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5A62B-69F2-4E64-8D97-E5F10E90134F}" type="datetimeFigureOut">
              <a:rPr lang="en-US" smtClean="0"/>
              <a:t>10/9/2011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529E9-BC32-4220-A81C-5F13B013A6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5A62B-69F2-4E64-8D97-E5F10E90134F}" type="datetimeFigureOut">
              <a:rPr lang="en-US" smtClean="0"/>
              <a:t>10/9/2011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529E9-BC32-4220-A81C-5F13B013A62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5A62B-69F2-4E64-8D97-E5F10E90134F}" type="datetimeFigureOut">
              <a:rPr lang="en-US" smtClean="0"/>
              <a:t>10/9/2011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529E9-BC32-4220-A81C-5F13B013A6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5A62B-69F2-4E64-8D97-E5F10E90134F}" type="datetimeFigureOut">
              <a:rPr lang="en-US" smtClean="0"/>
              <a:t>10/9/2011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529E9-BC32-4220-A81C-5F13B013A6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5A62B-69F2-4E64-8D97-E5F10E90134F}" type="datetimeFigureOut">
              <a:rPr lang="en-US" smtClean="0"/>
              <a:t>10/9/2011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529E9-BC32-4220-A81C-5F13B013A6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5A62B-69F2-4E64-8D97-E5F10E90134F}" type="datetimeFigureOut">
              <a:rPr lang="en-US" smtClean="0"/>
              <a:t>10/9/2011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529E9-BC32-4220-A81C-5F13B013A6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5A62B-69F2-4E64-8D97-E5F10E90134F}" type="datetimeFigureOut">
              <a:rPr lang="en-US" smtClean="0"/>
              <a:t>10/9/2011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529E9-BC32-4220-A81C-5F13B013A6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5A62B-69F2-4E64-8D97-E5F10E90134F}" type="datetimeFigureOut">
              <a:rPr lang="en-US" smtClean="0"/>
              <a:t>10/9/2011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A9529E9-BC32-4220-A81C-5F13B013A62A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E65A62B-69F2-4E64-8D97-E5F10E90134F}" type="datetimeFigureOut">
              <a:rPr lang="en-US" smtClean="0"/>
              <a:t>10/9/2011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A9529E9-BC32-4220-A81C-5F13B013A62A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Somadeva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“The Red Lotus of Chastity”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2329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Social values in classical India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Importance </a:t>
            </a:r>
            <a:r>
              <a:rPr lang="en-US" dirty="0"/>
              <a:t>of </a:t>
            </a:r>
            <a:r>
              <a:rPr lang="en-US" dirty="0" smtClean="0"/>
              <a:t>having male progeny.</a:t>
            </a:r>
            <a:endParaRPr lang="en-US" dirty="0"/>
          </a:p>
          <a:p>
            <a:r>
              <a:rPr lang="en-US" dirty="0" smtClean="0"/>
              <a:t>Sacrifices</a:t>
            </a:r>
            <a:r>
              <a:rPr lang="en-US" dirty="0"/>
              <a:t>.</a:t>
            </a:r>
          </a:p>
          <a:p>
            <a:r>
              <a:rPr lang="en-US" dirty="0" smtClean="0"/>
              <a:t>Marriage </a:t>
            </a:r>
            <a:r>
              <a:rPr lang="en-US" dirty="0"/>
              <a:t>customs. Parents seek mates for children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Devasmita</a:t>
            </a:r>
            <a:r>
              <a:rPr lang="en-US" dirty="0" smtClean="0"/>
              <a:t> leaves </a:t>
            </a:r>
            <a:r>
              <a:rPr lang="en-US" dirty="0"/>
              <a:t>her home even though her father objected to the marriage.</a:t>
            </a:r>
          </a:p>
          <a:p>
            <a:r>
              <a:rPr lang="en-US" dirty="0" smtClean="0"/>
              <a:t>Importance </a:t>
            </a:r>
            <a:r>
              <a:rPr lang="en-US" dirty="0"/>
              <a:t>of love in marriage. </a:t>
            </a:r>
            <a:endParaRPr lang="en-US" dirty="0" smtClean="0"/>
          </a:p>
          <a:p>
            <a:r>
              <a:rPr lang="en-US" dirty="0" smtClean="0"/>
              <a:t>Love </a:t>
            </a:r>
            <a:r>
              <a:rPr lang="en-US" dirty="0"/>
              <a:t>comes after marriage</a:t>
            </a:r>
            <a:r>
              <a:rPr lang="en-US" dirty="0" smtClean="0"/>
              <a:t>.</a:t>
            </a:r>
          </a:p>
          <a:p>
            <a:r>
              <a:rPr lang="en-US" dirty="0" smtClean="0"/>
              <a:t>Jealousy as a universal.</a:t>
            </a:r>
            <a:endParaRPr lang="en-US" dirty="0"/>
          </a:p>
          <a:p>
            <a:r>
              <a:rPr lang="en-US" dirty="0" smtClean="0"/>
              <a:t>Importance </a:t>
            </a:r>
            <a:r>
              <a:rPr lang="en-US" dirty="0"/>
              <a:t>of fidelity and chastity.</a:t>
            </a:r>
          </a:p>
        </p:txBody>
      </p:sp>
    </p:spTree>
    <p:extLst>
      <p:ext uri="{BB962C8B-B14F-4D97-AF65-F5344CB8AC3E}">
        <p14:creationId xmlns:p14="http://schemas.microsoft.com/office/powerpoint/2010/main" val="11238237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Social values in classical India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Qualities of the good wife:</a:t>
            </a:r>
          </a:p>
          <a:p>
            <a:r>
              <a:rPr lang="en-US" dirty="0"/>
              <a:t>     fidelity and chastity</a:t>
            </a:r>
          </a:p>
          <a:p>
            <a:r>
              <a:rPr lang="en-US" dirty="0"/>
              <a:t>     manager of the household while husband is away</a:t>
            </a:r>
          </a:p>
          <a:p>
            <a:r>
              <a:rPr lang="en-US" dirty="0"/>
              <a:t>     clever</a:t>
            </a:r>
          </a:p>
          <a:p>
            <a:r>
              <a:rPr lang="en-US" dirty="0"/>
              <a:t>     virtuous</a:t>
            </a:r>
          </a:p>
          <a:p>
            <a:r>
              <a:rPr lang="en-US" dirty="0"/>
              <a:t>     intelligent</a:t>
            </a:r>
          </a:p>
          <a:p>
            <a:r>
              <a:rPr lang="en-US" dirty="0"/>
              <a:t>     cunning</a:t>
            </a:r>
          </a:p>
          <a:p>
            <a:r>
              <a:rPr lang="en-US" dirty="0"/>
              <a:t>     good judge of character</a:t>
            </a:r>
          </a:p>
        </p:txBody>
      </p:sp>
    </p:spTree>
    <p:extLst>
      <p:ext uri="{BB962C8B-B14F-4D97-AF65-F5344CB8AC3E}">
        <p14:creationId xmlns:p14="http://schemas.microsoft.com/office/powerpoint/2010/main" val="1368347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Somadeva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Part of </a:t>
            </a:r>
            <a:r>
              <a:rPr lang="en-US" dirty="0" err="1"/>
              <a:t>Kathasaritsagara</a:t>
            </a:r>
            <a:r>
              <a:rPr lang="en-US" dirty="0"/>
              <a:t>, ("Ocean of Rivers of Stories</a:t>
            </a:r>
            <a:r>
              <a:rPr lang="en-US" dirty="0" smtClean="0"/>
              <a:t>")</a:t>
            </a:r>
          </a:p>
          <a:p>
            <a:r>
              <a:rPr lang="en-US" dirty="0"/>
              <a:t>F</a:t>
            </a:r>
            <a:r>
              <a:rPr lang="en-US" dirty="0" smtClean="0"/>
              <a:t>amous </a:t>
            </a:r>
            <a:r>
              <a:rPr lang="en-US" dirty="0"/>
              <a:t>11th-century collection of Indian legends, fairy tales and folk </a:t>
            </a:r>
            <a:r>
              <a:rPr lang="en-US" dirty="0" smtClean="0"/>
              <a:t>tales</a:t>
            </a:r>
          </a:p>
          <a:p>
            <a:r>
              <a:rPr lang="en-US" dirty="0"/>
              <a:t>R</a:t>
            </a:r>
            <a:r>
              <a:rPr lang="en-US" dirty="0" smtClean="0"/>
              <a:t>etold </a:t>
            </a:r>
            <a:r>
              <a:rPr lang="en-US" dirty="0"/>
              <a:t>by a Brahmin named </a:t>
            </a:r>
            <a:r>
              <a:rPr lang="en-US" dirty="0" err="1"/>
              <a:t>Somadeva</a:t>
            </a:r>
            <a:r>
              <a:rPr lang="en-US" dirty="0" smtClean="0"/>
              <a:t>.</a:t>
            </a:r>
          </a:p>
          <a:p>
            <a:r>
              <a:rPr lang="en-US" dirty="0"/>
              <a:t>C</a:t>
            </a:r>
            <a:r>
              <a:rPr lang="en-US" dirty="0" smtClean="0"/>
              <a:t>ompiled </a:t>
            </a:r>
            <a:r>
              <a:rPr lang="en-US" dirty="0"/>
              <a:t>for the entertainment of the queen, wife of the king of Kashmir (r. 1063-81</a:t>
            </a:r>
            <a:r>
              <a:rPr lang="en-US" dirty="0" smtClean="0"/>
              <a:t>).</a:t>
            </a:r>
          </a:p>
          <a:p>
            <a:r>
              <a:rPr lang="en-US" dirty="0" err="1"/>
              <a:t>Somadeva</a:t>
            </a:r>
            <a:r>
              <a:rPr lang="en-US" dirty="0"/>
              <a:t> </a:t>
            </a:r>
            <a:r>
              <a:rPr lang="en-US" dirty="0" smtClean="0"/>
              <a:t>included </a:t>
            </a:r>
            <a:r>
              <a:rPr lang="en-US" dirty="0"/>
              <a:t>in this volume many stories which he had heard from others and </a:t>
            </a:r>
            <a:r>
              <a:rPr lang="en-US" dirty="0" smtClean="0"/>
              <a:t>which had </a:t>
            </a:r>
            <a:r>
              <a:rPr lang="en-US" dirty="0"/>
              <a:t>their origin in folk-literature.</a:t>
            </a:r>
          </a:p>
        </p:txBody>
      </p:sp>
    </p:spTree>
    <p:extLst>
      <p:ext uri="{BB962C8B-B14F-4D97-AF65-F5344CB8AC3E}">
        <p14:creationId xmlns:p14="http://schemas.microsoft.com/office/powerpoint/2010/main" val="955233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Somadeva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Collection has </a:t>
            </a:r>
            <a:r>
              <a:rPr lang="en-US" dirty="0"/>
              <a:t>had considerable influence on countries which were in close touch with India during the Middle Ages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Telling </a:t>
            </a:r>
            <a:r>
              <a:rPr lang="en-US" dirty="0"/>
              <a:t>of stories </a:t>
            </a:r>
            <a:r>
              <a:rPr lang="en-US" dirty="0" smtClean="0"/>
              <a:t>is a </a:t>
            </a:r>
            <a:r>
              <a:rPr lang="en-US" dirty="0"/>
              <a:t>cultural universal, common to basic and complex societies alike</a:t>
            </a:r>
            <a:r>
              <a:rPr lang="en-US" dirty="0" smtClean="0"/>
              <a:t>.</a:t>
            </a:r>
          </a:p>
          <a:p>
            <a:r>
              <a:rPr lang="en-US" dirty="0"/>
              <a:t>Folktales comprise a large part of literature in all languages</a:t>
            </a:r>
            <a:r>
              <a:rPr lang="en-US" dirty="0" smtClean="0"/>
              <a:t>.</a:t>
            </a:r>
          </a:p>
          <a:p>
            <a:r>
              <a:rPr lang="en-US" dirty="0"/>
              <a:t>The earliest tales of this kind are traced to about 2800 B.C. in Egypt.</a:t>
            </a:r>
          </a:p>
        </p:txBody>
      </p:sp>
    </p:spTree>
    <p:extLst>
      <p:ext uri="{BB962C8B-B14F-4D97-AF65-F5344CB8AC3E}">
        <p14:creationId xmlns:p14="http://schemas.microsoft.com/office/powerpoint/2010/main" val="3068146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Somadeva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is the same affinity between the folk tales of different countries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Some of the folktales of Kashmir have close parallels in other countries.</a:t>
            </a:r>
          </a:p>
        </p:txBody>
      </p:sp>
    </p:spTree>
    <p:extLst>
      <p:ext uri="{BB962C8B-B14F-4D97-AF65-F5344CB8AC3E}">
        <p14:creationId xmlns:p14="http://schemas.microsoft.com/office/powerpoint/2010/main" val="30248933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Folktale and myth elements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telling of tales - oral skill.</a:t>
            </a:r>
          </a:p>
          <a:p>
            <a:r>
              <a:rPr lang="en-US" dirty="0" smtClean="0"/>
              <a:t>Tale </a:t>
            </a:r>
            <a:r>
              <a:rPr lang="en-US" dirty="0"/>
              <a:t>within a tale.</a:t>
            </a:r>
          </a:p>
          <a:p>
            <a:r>
              <a:rPr lang="en-US" dirty="0" smtClean="0"/>
              <a:t>The </a:t>
            </a:r>
            <a:r>
              <a:rPr lang="en-US" dirty="0"/>
              <a:t>God Shiva.</a:t>
            </a:r>
          </a:p>
          <a:p>
            <a:r>
              <a:rPr lang="en-US" dirty="0" smtClean="0"/>
              <a:t>Dreams</a:t>
            </a:r>
            <a:r>
              <a:rPr lang="en-US" dirty="0"/>
              <a:t>.</a:t>
            </a:r>
          </a:p>
          <a:p>
            <a:r>
              <a:rPr lang="en-US" dirty="0"/>
              <a:t>Testing of fidelity</a:t>
            </a:r>
          </a:p>
          <a:p>
            <a:r>
              <a:rPr lang="en-US" dirty="0" smtClean="0"/>
              <a:t>The </a:t>
            </a:r>
            <a:r>
              <a:rPr lang="en-US" dirty="0"/>
              <a:t>good trickster.</a:t>
            </a:r>
          </a:p>
        </p:txBody>
      </p:sp>
    </p:spTree>
    <p:extLst>
      <p:ext uri="{BB962C8B-B14F-4D97-AF65-F5344CB8AC3E}">
        <p14:creationId xmlns:p14="http://schemas.microsoft.com/office/powerpoint/2010/main" val="2018312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Folktale and myth elements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bad </a:t>
            </a:r>
            <a:r>
              <a:rPr lang="en-US" dirty="0" smtClean="0"/>
              <a:t>trickster.</a:t>
            </a:r>
          </a:p>
          <a:p>
            <a:pPr lvl="1"/>
            <a:r>
              <a:rPr lang="en-US" dirty="0" smtClean="0"/>
              <a:t>Four merchants</a:t>
            </a:r>
          </a:p>
          <a:p>
            <a:pPr lvl="1"/>
            <a:r>
              <a:rPr lang="en-US" dirty="0" smtClean="0"/>
              <a:t>Nun</a:t>
            </a:r>
          </a:p>
          <a:p>
            <a:pPr lvl="1"/>
            <a:r>
              <a:rPr lang="en-US" dirty="0" smtClean="0"/>
              <a:t>Nun's </a:t>
            </a:r>
            <a:r>
              <a:rPr lang="en-US" dirty="0"/>
              <a:t>pupil</a:t>
            </a:r>
          </a:p>
          <a:p>
            <a:r>
              <a:rPr lang="en-US" dirty="0" smtClean="0"/>
              <a:t>The </a:t>
            </a:r>
            <a:r>
              <a:rPr lang="en-US" dirty="0"/>
              <a:t>not-so-holy nuns and priests</a:t>
            </a:r>
            <a:r>
              <a:rPr lang="en-US" dirty="0" smtClean="0"/>
              <a:t>.</a:t>
            </a:r>
          </a:p>
          <a:p>
            <a:r>
              <a:rPr lang="en-US" dirty="0" smtClean="0"/>
              <a:t>Belief </a:t>
            </a:r>
            <a:r>
              <a:rPr lang="en-US" dirty="0"/>
              <a:t>in former life.</a:t>
            </a:r>
          </a:p>
          <a:p>
            <a:r>
              <a:rPr lang="en-US" dirty="0"/>
              <a:t>R</a:t>
            </a:r>
            <a:r>
              <a:rPr lang="en-US" dirty="0" smtClean="0"/>
              <a:t>emembering </a:t>
            </a:r>
            <a:r>
              <a:rPr lang="en-US" dirty="0"/>
              <a:t>past existences</a:t>
            </a:r>
            <a:r>
              <a:rPr lang="en-US" dirty="0" smtClean="0"/>
              <a:t>.</a:t>
            </a:r>
          </a:p>
          <a:p>
            <a:r>
              <a:rPr lang="en-US" dirty="0"/>
              <a:t>Belief in many hells.</a:t>
            </a:r>
          </a:p>
        </p:txBody>
      </p:sp>
    </p:spTree>
    <p:extLst>
      <p:ext uri="{BB962C8B-B14F-4D97-AF65-F5344CB8AC3E}">
        <p14:creationId xmlns:p14="http://schemas.microsoft.com/office/powerpoint/2010/main" val="40099497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Folktale and myth elements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</a:t>
            </a:r>
            <a:r>
              <a:rPr lang="en-US" dirty="0"/>
              <a:t>of disguises.</a:t>
            </a:r>
          </a:p>
          <a:p>
            <a:r>
              <a:rPr lang="en-US" dirty="0"/>
              <a:t>Use of </a:t>
            </a:r>
            <a:r>
              <a:rPr lang="en-US" dirty="0" smtClean="0"/>
              <a:t>charms and folk </a:t>
            </a:r>
            <a:r>
              <a:rPr lang="en-US" dirty="0"/>
              <a:t>medicines.</a:t>
            </a:r>
          </a:p>
          <a:p>
            <a:r>
              <a:rPr lang="en-US" dirty="0" smtClean="0"/>
              <a:t>Sanctity </a:t>
            </a:r>
            <a:r>
              <a:rPr lang="en-US" dirty="0"/>
              <a:t>and desecration of temples.</a:t>
            </a:r>
          </a:p>
        </p:txBody>
      </p:sp>
    </p:spTree>
    <p:extLst>
      <p:ext uri="{BB962C8B-B14F-4D97-AF65-F5344CB8AC3E}">
        <p14:creationId xmlns:p14="http://schemas.microsoft.com/office/powerpoint/2010/main" val="6859726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Social values in </a:t>
            </a:r>
            <a:r>
              <a:rPr lang="en-US" dirty="0"/>
              <a:t>c</a:t>
            </a:r>
            <a:r>
              <a:rPr lang="en-US" dirty="0" smtClean="0"/>
              <a:t>lassical India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Caste-based </a:t>
            </a:r>
            <a:r>
              <a:rPr lang="en-US" dirty="0" smtClean="0"/>
              <a:t>society.</a:t>
            </a:r>
            <a:endParaRPr lang="en-US" dirty="0"/>
          </a:p>
          <a:p>
            <a:r>
              <a:rPr lang="en-US" dirty="0" smtClean="0"/>
              <a:t>Importance </a:t>
            </a:r>
            <a:r>
              <a:rPr lang="en-US" dirty="0"/>
              <a:t>of merchant class</a:t>
            </a:r>
            <a:r>
              <a:rPr lang="en-US" dirty="0" smtClean="0"/>
              <a:t>.</a:t>
            </a:r>
          </a:p>
          <a:p>
            <a:r>
              <a:rPr lang="en-US" dirty="0"/>
              <a:t>In Hinduism, </a:t>
            </a:r>
            <a:r>
              <a:rPr lang="en-US" dirty="0" err="1"/>
              <a:t>Artha</a:t>
            </a:r>
            <a:r>
              <a:rPr lang="en-US" dirty="0"/>
              <a:t> is one of the four goals of life. </a:t>
            </a:r>
            <a:endParaRPr lang="en-US" dirty="0" smtClean="0"/>
          </a:p>
          <a:p>
            <a:r>
              <a:rPr lang="en-US" dirty="0" smtClean="0"/>
              <a:t>It </a:t>
            </a:r>
            <a:r>
              <a:rPr lang="en-US" dirty="0"/>
              <a:t>is considered to be a noble </a:t>
            </a:r>
            <a:r>
              <a:rPr lang="en-US" dirty="0" smtClean="0"/>
              <a:t>goal. </a:t>
            </a:r>
            <a:endParaRPr lang="en-US" dirty="0"/>
          </a:p>
          <a:p>
            <a:r>
              <a:rPr lang="en-US" dirty="0"/>
              <a:t>C</a:t>
            </a:r>
            <a:r>
              <a:rPr lang="en-US" dirty="0" smtClean="0"/>
              <a:t>oncept </a:t>
            </a:r>
            <a:r>
              <a:rPr lang="en-US" dirty="0"/>
              <a:t>includes achieving widespread fame, garnering wealth and having an elevated social standing. </a:t>
            </a:r>
          </a:p>
          <a:p>
            <a:r>
              <a:rPr lang="en-US" dirty="0"/>
              <a:t>It is the second of the four goals, the other three being dharma (righteousness), </a:t>
            </a:r>
            <a:r>
              <a:rPr lang="en-US" dirty="0" err="1"/>
              <a:t>kama</a:t>
            </a:r>
            <a:r>
              <a:rPr lang="en-US" dirty="0"/>
              <a:t> (physical or emotional pleasure) and moksha (liberation). </a:t>
            </a:r>
          </a:p>
        </p:txBody>
      </p:sp>
    </p:spTree>
    <p:extLst>
      <p:ext uri="{BB962C8B-B14F-4D97-AF65-F5344CB8AC3E}">
        <p14:creationId xmlns:p14="http://schemas.microsoft.com/office/powerpoint/2010/main" val="42750216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Social values in classical India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 err="1"/>
              <a:t>Artha</a:t>
            </a:r>
            <a:r>
              <a:rPr lang="en-US" dirty="0"/>
              <a:t> is one of the duties of a person in the second stage of life, the householder </a:t>
            </a:r>
            <a:r>
              <a:rPr lang="en-US" dirty="0" smtClean="0"/>
              <a:t>stage.</a:t>
            </a:r>
          </a:p>
          <a:p>
            <a:r>
              <a:rPr lang="en-US" dirty="0"/>
              <a:t>D</a:t>
            </a:r>
            <a:r>
              <a:rPr lang="en-US" dirty="0" smtClean="0"/>
              <a:t>uring </a:t>
            </a:r>
            <a:r>
              <a:rPr lang="en-US" dirty="0"/>
              <a:t>this a person must accumulate as much wealth as possible, without being </a:t>
            </a:r>
            <a:r>
              <a:rPr lang="en-US" dirty="0" smtClean="0"/>
              <a:t>greedy</a:t>
            </a:r>
          </a:p>
          <a:p>
            <a:r>
              <a:rPr lang="en-US" dirty="0"/>
              <a:t>H</a:t>
            </a:r>
            <a:r>
              <a:rPr lang="en-US" dirty="0" smtClean="0"/>
              <a:t>elp </a:t>
            </a:r>
            <a:r>
              <a:rPr lang="en-US" dirty="0"/>
              <a:t>and support his </a:t>
            </a:r>
            <a:r>
              <a:rPr lang="en-US" dirty="0" smtClean="0"/>
              <a:t>family</a:t>
            </a:r>
          </a:p>
          <a:p>
            <a:r>
              <a:rPr lang="en-US" dirty="0"/>
              <a:t>B</a:t>
            </a:r>
            <a:r>
              <a:rPr lang="en-US" dirty="0" smtClean="0"/>
              <a:t>e </a:t>
            </a:r>
            <a:r>
              <a:rPr lang="en-US" dirty="0"/>
              <a:t>able to give to noble charitable works. http://en.wikipedia.org/wiki/Artha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7533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22</TotalTime>
  <Words>494</Words>
  <Application>Microsoft Office PowerPoint</Application>
  <PresentationFormat>On-screen Show (4:3)</PresentationFormat>
  <Paragraphs>78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Flow</vt:lpstr>
      <vt:lpstr>Somadeva</vt:lpstr>
      <vt:lpstr>Somadeva</vt:lpstr>
      <vt:lpstr>Somadeva</vt:lpstr>
      <vt:lpstr>Somadeva</vt:lpstr>
      <vt:lpstr>Folktale and myth elements</vt:lpstr>
      <vt:lpstr>Folktale and myth elements</vt:lpstr>
      <vt:lpstr>Folktale and myth elements</vt:lpstr>
      <vt:lpstr>Social values in classical India</vt:lpstr>
      <vt:lpstr>Social values in classical India</vt:lpstr>
      <vt:lpstr>Social values in classical India</vt:lpstr>
      <vt:lpstr>Social values in classical India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Somadeva</dc:title>
  <dc:creator>George</dc:creator>
  <cp:lastModifiedBy>George</cp:lastModifiedBy>
  <cp:revision>5</cp:revision>
  <dcterms:created xsi:type="dcterms:W3CDTF">2011-10-10T00:39:42Z</dcterms:created>
  <dcterms:modified xsi:type="dcterms:W3CDTF">2011-10-10T01:01:55Z</dcterms:modified>
</cp:coreProperties>
</file>