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0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804E9C-E50C-4434-B4B7-8C8015E7780B}" type="datetimeFigureOut">
              <a:rPr lang="en-US" smtClean="0"/>
              <a:t>11/11/2011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A49BF1-A162-4C42-8251-926FF19785A6}" type="slidenum">
              <a:rPr lang="en-US" smtClean="0"/>
              <a:t>‹#›</a:t>
            </a:fld>
            <a:endParaRPr lang="en-US"/>
          </a:p>
        </p:txBody>
      </p:sp>
    </p:spTree>
    <p:extLst>
      <p:ext uri="{BB962C8B-B14F-4D97-AF65-F5344CB8AC3E}">
        <p14:creationId xmlns:p14="http://schemas.microsoft.com/office/powerpoint/2010/main" val="3552610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49BF1-A162-4C42-8251-926FF19785A6}" type="slidenum">
              <a:rPr lang="en-US" smtClean="0"/>
              <a:t>1</a:t>
            </a:fld>
            <a:endParaRPr lang="en-US"/>
          </a:p>
        </p:txBody>
      </p:sp>
    </p:spTree>
    <p:extLst>
      <p:ext uri="{BB962C8B-B14F-4D97-AF65-F5344CB8AC3E}">
        <p14:creationId xmlns:p14="http://schemas.microsoft.com/office/powerpoint/2010/main" val="7074798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49BF1-A162-4C42-8251-926FF19785A6}" type="slidenum">
              <a:rPr lang="en-US" smtClean="0"/>
              <a:t>10</a:t>
            </a:fld>
            <a:endParaRPr lang="en-US"/>
          </a:p>
        </p:txBody>
      </p:sp>
    </p:spTree>
    <p:extLst>
      <p:ext uri="{BB962C8B-B14F-4D97-AF65-F5344CB8AC3E}">
        <p14:creationId xmlns:p14="http://schemas.microsoft.com/office/powerpoint/2010/main" val="9092885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49BF1-A162-4C42-8251-926FF19785A6}" type="slidenum">
              <a:rPr lang="en-US" smtClean="0"/>
              <a:t>11</a:t>
            </a:fld>
            <a:endParaRPr lang="en-US"/>
          </a:p>
        </p:txBody>
      </p:sp>
    </p:spTree>
    <p:extLst>
      <p:ext uri="{BB962C8B-B14F-4D97-AF65-F5344CB8AC3E}">
        <p14:creationId xmlns:p14="http://schemas.microsoft.com/office/powerpoint/2010/main" val="26356703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49BF1-A162-4C42-8251-926FF19785A6}" type="slidenum">
              <a:rPr lang="en-US" smtClean="0"/>
              <a:t>12</a:t>
            </a:fld>
            <a:endParaRPr lang="en-US"/>
          </a:p>
        </p:txBody>
      </p:sp>
    </p:spTree>
    <p:extLst>
      <p:ext uri="{BB962C8B-B14F-4D97-AF65-F5344CB8AC3E}">
        <p14:creationId xmlns:p14="http://schemas.microsoft.com/office/powerpoint/2010/main" val="38377895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49BF1-A162-4C42-8251-926FF19785A6}" type="slidenum">
              <a:rPr lang="en-US" smtClean="0"/>
              <a:t>13</a:t>
            </a:fld>
            <a:endParaRPr lang="en-US"/>
          </a:p>
        </p:txBody>
      </p:sp>
    </p:spTree>
    <p:extLst>
      <p:ext uri="{BB962C8B-B14F-4D97-AF65-F5344CB8AC3E}">
        <p14:creationId xmlns:p14="http://schemas.microsoft.com/office/powerpoint/2010/main" val="1688826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49BF1-A162-4C42-8251-926FF19785A6}" type="slidenum">
              <a:rPr lang="en-US" smtClean="0"/>
              <a:t>2</a:t>
            </a:fld>
            <a:endParaRPr lang="en-US"/>
          </a:p>
        </p:txBody>
      </p:sp>
    </p:spTree>
    <p:extLst>
      <p:ext uri="{BB962C8B-B14F-4D97-AF65-F5344CB8AC3E}">
        <p14:creationId xmlns:p14="http://schemas.microsoft.com/office/powerpoint/2010/main" val="39671858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49BF1-A162-4C42-8251-926FF19785A6}" type="slidenum">
              <a:rPr lang="en-US" smtClean="0"/>
              <a:t>3</a:t>
            </a:fld>
            <a:endParaRPr lang="en-US"/>
          </a:p>
        </p:txBody>
      </p:sp>
    </p:spTree>
    <p:extLst>
      <p:ext uri="{BB962C8B-B14F-4D97-AF65-F5344CB8AC3E}">
        <p14:creationId xmlns:p14="http://schemas.microsoft.com/office/powerpoint/2010/main" val="1911643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49BF1-A162-4C42-8251-926FF19785A6}" type="slidenum">
              <a:rPr lang="en-US" smtClean="0"/>
              <a:t>4</a:t>
            </a:fld>
            <a:endParaRPr lang="en-US"/>
          </a:p>
        </p:txBody>
      </p:sp>
    </p:spTree>
    <p:extLst>
      <p:ext uri="{BB962C8B-B14F-4D97-AF65-F5344CB8AC3E}">
        <p14:creationId xmlns:p14="http://schemas.microsoft.com/office/powerpoint/2010/main" val="2664634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49BF1-A162-4C42-8251-926FF19785A6}" type="slidenum">
              <a:rPr lang="en-US" smtClean="0"/>
              <a:t>5</a:t>
            </a:fld>
            <a:endParaRPr lang="en-US"/>
          </a:p>
        </p:txBody>
      </p:sp>
    </p:spTree>
    <p:extLst>
      <p:ext uri="{BB962C8B-B14F-4D97-AF65-F5344CB8AC3E}">
        <p14:creationId xmlns:p14="http://schemas.microsoft.com/office/powerpoint/2010/main" val="3190009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49BF1-A162-4C42-8251-926FF19785A6}" type="slidenum">
              <a:rPr lang="en-US" smtClean="0"/>
              <a:t>6</a:t>
            </a:fld>
            <a:endParaRPr lang="en-US"/>
          </a:p>
        </p:txBody>
      </p:sp>
    </p:spTree>
    <p:extLst>
      <p:ext uri="{BB962C8B-B14F-4D97-AF65-F5344CB8AC3E}">
        <p14:creationId xmlns:p14="http://schemas.microsoft.com/office/powerpoint/2010/main" val="38762047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49BF1-A162-4C42-8251-926FF19785A6}" type="slidenum">
              <a:rPr lang="en-US" smtClean="0"/>
              <a:t>7</a:t>
            </a:fld>
            <a:endParaRPr lang="en-US"/>
          </a:p>
        </p:txBody>
      </p:sp>
    </p:spTree>
    <p:extLst>
      <p:ext uri="{BB962C8B-B14F-4D97-AF65-F5344CB8AC3E}">
        <p14:creationId xmlns:p14="http://schemas.microsoft.com/office/powerpoint/2010/main" val="28711883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49BF1-A162-4C42-8251-926FF19785A6}" type="slidenum">
              <a:rPr lang="en-US" smtClean="0"/>
              <a:t>8</a:t>
            </a:fld>
            <a:endParaRPr lang="en-US"/>
          </a:p>
        </p:txBody>
      </p:sp>
    </p:spTree>
    <p:extLst>
      <p:ext uri="{BB962C8B-B14F-4D97-AF65-F5344CB8AC3E}">
        <p14:creationId xmlns:p14="http://schemas.microsoft.com/office/powerpoint/2010/main" val="26692825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49BF1-A162-4C42-8251-926FF19785A6}" type="slidenum">
              <a:rPr lang="en-US" smtClean="0"/>
              <a:t>9</a:t>
            </a:fld>
            <a:endParaRPr lang="en-US"/>
          </a:p>
        </p:txBody>
      </p:sp>
    </p:spTree>
    <p:extLst>
      <p:ext uri="{BB962C8B-B14F-4D97-AF65-F5344CB8AC3E}">
        <p14:creationId xmlns:p14="http://schemas.microsoft.com/office/powerpoint/2010/main" val="3610700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69D43E9-0AE9-4E48-9CEC-7A6DBFBB2FEB}" type="datetimeFigureOut">
              <a:rPr lang="en-US" smtClean="0"/>
              <a:t>11/11/2011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7296B82-D5B4-48E9-9CBA-E60B221BE50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9D43E9-0AE9-4E48-9CEC-7A6DBFBB2FEB}" type="datetimeFigureOut">
              <a:rPr lang="en-US" smtClean="0"/>
              <a:t>11/11/2011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296B82-D5B4-48E9-9CBA-E60B221BE50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9D43E9-0AE9-4E48-9CEC-7A6DBFBB2FEB}" type="datetimeFigureOut">
              <a:rPr lang="en-US" smtClean="0"/>
              <a:t>11/11/2011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296B82-D5B4-48E9-9CBA-E60B221BE50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9D43E9-0AE9-4E48-9CEC-7A6DBFBB2FEB}" type="datetimeFigureOut">
              <a:rPr lang="en-US" smtClean="0"/>
              <a:t>11/11/2011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296B82-D5B4-48E9-9CBA-E60B221BE50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69D43E9-0AE9-4E48-9CEC-7A6DBFBB2FEB}" type="datetimeFigureOut">
              <a:rPr lang="en-US" smtClean="0"/>
              <a:t>11/11/2011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296B82-D5B4-48E9-9CBA-E60B221BE50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69D43E9-0AE9-4E48-9CEC-7A6DBFBB2FEB}" type="datetimeFigureOut">
              <a:rPr lang="en-US" smtClean="0"/>
              <a:t>11/11/2011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296B82-D5B4-48E9-9CBA-E60B221BE50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69D43E9-0AE9-4E48-9CEC-7A6DBFBB2FEB}" type="datetimeFigureOut">
              <a:rPr lang="en-US" smtClean="0"/>
              <a:t>11/11/2011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296B82-D5B4-48E9-9CBA-E60B221BE50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69D43E9-0AE9-4E48-9CEC-7A6DBFBB2FEB}" type="datetimeFigureOut">
              <a:rPr lang="en-US" smtClean="0"/>
              <a:t>11/11/2011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296B82-D5B4-48E9-9CBA-E60B221BE50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9D43E9-0AE9-4E48-9CEC-7A6DBFBB2FEB}" type="datetimeFigureOut">
              <a:rPr lang="en-US" smtClean="0"/>
              <a:t>11/11/2011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296B82-D5B4-48E9-9CBA-E60B221BE50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69D43E9-0AE9-4E48-9CEC-7A6DBFBB2FEB}" type="datetimeFigureOut">
              <a:rPr lang="en-US" smtClean="0"/>
              <a:t>11/11/2011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296B82-D5B4-48E9-9CBA-E60B221BE50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69D43E9-0AE9-4E48-9CEC-7A6DBFBB2FEB}" type="datetimeFigureOut">
              <a:rPr lang="en-US" smtClean="0"/>
              <a:t>11/11/2011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7296B82-D5B4-48E9-9CBA-E60B221BE50B}"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69D43E9-0AE9-4E48-9CEC-7A6DBFBB2FEB}" type="datetimeFigureOut">
              <a:rPr lang="en-US" smtClean="0"/>
              <a:t>11/11/2011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7296B82-D5B4-48E9-9CBA-E60B221BE50B}"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Michel de Montagne</a:t>
            </a:r>
            <a:endParaRPr lang="en-US" dirty="0"/>
          </a:p>
        </p:txBody>
      </p:sp>
      <p:sp>
        <p:nvSpPr>
          <p:cNvPr id="3" name="Subtitle 2"/>
          <p:cNvSpPr>
            <a:spLocks noGrp="1"/>
          </p:cNvSpPr>
          <p:nvPr>
            <p:ph type="subTitle" idx="1"/>
          </p:nvPr>
        </p:nvSpPr>
        <p:spPr/>
        <p:txBody>
          <a:bodyPr/>
          <a:lstStyle/>
          <a:p>
            <a:r>
              <a:rPr lang="en-US" dirty="0" smtClean="0"/>
              <a:t>1533-1592</a:t>
            </a:r>
            <a:endParaRPr lang="en-US" dirty="0"/>
          </a:p>
        </p:txBody>
      </p:sp>
    </p:spTree>
    <p:extLst>
      <p:ext uri="{BB962C8B-B14F-4D97-AF65-F5344CB8AC3E}">
        <p14:creationId xmlns:p14="http://schemas.microsoft.com/office/powerpoint/2010/main" val="776470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Of the Inconsistency of Our Actions</a:t>
            </a:r>
            <a:endParaRPr lang="en-US" dirty="0"/>
          </a:p>
        </p:txBody>
      </p:sp>
      <p:sp>
        <p:nvSpPr>
          <p:cNvPr id="3" name="Content Placeholder 2"/>
          <p:cNvSpPr>
            <a:spLocks noGrp="1"/>
          </p:cNvSpPr>
          <p:nvPr>
            <p:ph idx="1"/>
          </p:nvPr>
        </p:nvSpPr>
        <p:spPr/>
        <p:txBody>
          <a:bodyPr>
            <a:normAutofit lnSpcReduction="10000"/>
          </a:bodyPr>
          <a:lstStyle/>
          <a:p>
            <a:r>
              <a:rPr lang="en-US" dirty="0" smtClean="0"/>
              <a:t>“Nothing is harder for me than to believe in men’s inconsistency, nothing easier than to believe in their inconsistency.”</a:t>
            </a:r>
          </a:p>
          <a:p>
            <a:r>
              <a:rPr lang="en-US" dirty="0" smtClean="0"/>
              <a:t>“Bad is the plan that never can be changed”.</a:t>
            </a:r>
          </a:p>
          <a:p>
            <a:r>
              <a:rPr lang="en-US" dirty="0" smtClean="0"/>
              <a:t>Man does not set a constant course in his life.</a:t>
            </a:r>
          </a:p>
          <a:p>
            <a:r>
              <a:rPr lang="en-US" dirty="0" smtClean="0"/>
              <a:t>Man does not always will the same thing, nor always oppose the same thing.</a:t>
            </a:r>
          </a:p>
          <a:p>
            <a:r>
              <a:rPr lang="en-US" dirty="0" smtClean="0"/>
              <a:t>We follow the inclination of our appetite.</a:t>
            </a:r>
          </a:p>
          <a:p>
            <a:r>
              <a:rPr lang="en-US" dirty="0" smtClean="0"/>
              <a:t>We think of what we want only at the moment we want  it.</a:t>
            </a:r>
            <a:endParaRPr lang="en-US" dirty="0"/>
          </a:p>
        </p:txBody>
      </p:sp>
    </p:spTree>
    <p:extLst>
      <p:ext uri="{BB962C8B-B14F-4D97-AF65-F5344CB8AC3E}">
        <p14:creationId xmlns:p14="http://schemas.microsoft.com/office/powerpoint/2010/main" val="3922890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Of the Inconsistency of Our Actions</a:t>
            </a:r>
          </a:p>
        </p:txBody>
      </p:sp>
      <p:sp>
        <p:nvSpPr>
          <p:cNvPr id="3" name="Content Placeholder 2"/>
          <p:cNvSpPr>
            <a:spLocks noGrp="1"/>
          </p:cNvSpPr>
          <p:nvPr>
            <p:ph idx="1"/>
          </p:nvPr>
        </p:nvSpPr>
        <p:spPr/>
        <p:txBody>
          <a:bodyPr/>
          <a:lstStyle/>
          <a:p>
            <a:r>
              <a:rPr lang="en-US" dirty="0" smtClean="0"/>
              <a:t>We often change what we have planned.</a:t>
            </a:r>
          </a:p>
          <a:p>
            <a:r>
              <a:rPr lang="en-US" dirty="0" smtClean="0"/>
              <a:t>We wish nothing absolutely, nothing constantly.</a:t>
            </a:r>
          </a:p>
          <a:p>
            <a:r>
              <a:rPr lang="en-US" dirty="0" smtClean="0"/>
              <a:t>Story of the girl who tries to commit suicide.</a:t>
            </a:r>
          </a:p>
          <a:p>
            <a:r>
              <a:rPr lang="en-US" dirty="0" smtClean="0"/>
              <a:t>Story of Sultan Mohammad and Hassan.</a:t>
            </a:r>
          </a:p>
          <a:p>
            <a:r>
              <a:rPr lang="en-US" dirty="0" smtClean="0"/>
              <a:t>Adventurous today, cowardly tomorrow.</a:t>
            </a:r>
          </a:p>
          <a:p>
            <a:r>
              <a:rPr lang="en-US" dirty="0" smtClean="0"/>
              <a:t>Two powers drive us, one toward good, the other toward evil.</a:t>
            </a:r>
          </a:p>
          <a:p>
            <a:r>
              <a:rPr lang="en-US" dirty="0" smtClean="0"/>
              <a:t>“If I speak of myself in different ways, that is because I look at myself in different ways.”</a:t>
            </a:r>
            <a:endParaRPr lang="en-US" dirty="0"/>
          </a:p>
        </p:txBody>
      </p:sp>
    </p:spTree>
    <p:extLst>
      <p:ext uri="{BB962C8B-B14F-4D97-AF65-F5344CB8AC3E}">
        <p14:creationId xmlns:p14="http://schemas.microsoft.com/office/powerpoint/2010/main" val="4004983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Of the Inconsistency of Our Actions</a:t>
            </a:r>
          </a:p>
        </p:txBody>
      </p:sp>
      <p:sp>
        <p:nvSpPr>
          <p:cNvPr id="3" name="Content Placeholder 2"/>
          <p:cNvSpPr>
            <a:spLocks noGrp="1"/>
          </p:cNvSpPr>
          <p:nvPr>
            <p:ph idx="1"/>
          </p:nvPr>
        </p:nvSpPr>
        <p:spPr/>
        <p:txBody>
          <a:bodyPr/>
          <a:lstStyle/>
          <a:p>
            <a:r>
              <a:rPr lang="en-US" dirty="0" smtClean="0"/>
              <a:t>I am a contradiction: bashful, insolent; chaste, lascivious; talkative, taciturn; tough, delicate; clever, stupid; lying, truthful; learned, ignorant.</a:t>
            </a:r>
          </a:p>
          <a:p>
            <a:r>
              <a:rPr lang="en-US" dirty="0" smtClean="0"/>
              <a:t>I see all this in myself depending on how I feel.</a:t>
            </a:r>
          </a:p>
          <a:p>
            <a:r>
              <a:rPr lang="en-US" dirty="0" smtClean="0"/>
              <a:t>There is nothing absolutely true about myself.</a:t>
            </a:r>
          </a:p>
          <a:p>
            <a:r>
              <a:rPr lang="en-US" dirty="0" smtClean="0"/>
              <a:t>Try to write all this on a dating site and see how much luck you’ll have in finding someone!</a:t>
            </a:r>
          </a:p>
        </p:txBody>
      </p:sp>
    </p:spTree>
    <p:extLst>
      <p:ext uri="{BB962C8B-B14F-4D97-AF65-F5344CB8AC3E}">
        <p14:creationId xmlns:p14="http://schemas.microsoft.com/office/powerpoint/2010/main" val="5206374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Of the Inconsistency of Our Actions</a:t>
            </a:r>
          </a:p>
        </p:txBody>
      </p:sp>
      <p:sp>
        <p:nvSpPr>
          <p:cNvPr id="3" name="Content Placeholder 2"/>
          <p:cNvSpPr>
            <a:spLocks noGrp="1"/>
          </p:cNvSpPr>
          <p:nvPr>
            <p:ph idx="1"/>
          </p:nvPr>
        </p:nvSpPr>
        <p:spPr/>
        <p:txBody>
          <a:bodyPr>
            <a:normAutofit lnSpcReduction="10000"/>
          </a:bodyPr>
          <a:lstStyle/>
          <a:p>
            <a:r>
              <a:rPr lang="en-US" dirty="0" smtClean="0"/>
              <a:t>One good deed does not make a hero.</a:t>
            </a:r>
          </a:p>
          <a:p>
            <a:r>
              <a:rPr lang="en-US" dirty="0" smtClean="0"/>
              <a:t>“We are all patchwork, and so shapeless and diverse in composition that each bit, each moment, plays its own game. And there is much difference between us and ourselves as between us and others.”</a:t>
            </a:r>
          </a:p>
          <a:p>
            <a:r>
              <a:rPr lang="en-US" dirty="0" smtClean="0"/>
              <a:t>“In view of this, a sound intellect will refuse to judge men simply by their outward actions; we must probe the inside and discover what springs set men in motion. But since this is an arduous and hazardous undertaking, I wish fewer people would meddle with it.</a:t>
            </a:r>
            <a:endParaRPr lang="en-US" dirty="0"/>
          </a:p>
        </p:txBody>
      </p:sp>
    </p:spTree>
    <p:extLst>
      <p:ext uri="{BB962C8B-B14F-4D97-AF65-F5344CB8AC3E}">
        <p14:creationId xmlns:p14="http://schemas.microsoft.com/office/powerpoint/2010/main" val="1884632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 Barbarians</a:t>
            </a:r>
            <a:endParaRPr lang="en-US" dirty="0"/>
          </a:p>
        </p:txBody>
      </p:sp>
      <p:sp>
        <p:nvSpPr>
          <p:cNvPr id="3" name="Content Placeholder 2"/>
          <p:cNvSpPr>
            <a:spLocks noGrp="1"/>
          </p:cNvSpPr>
          <p:nvPr>
            <p:ph idx="1"/>
          </p:nvPr>
        </p:nvSpPr>
        <p:spPr/>
        <p:txBody>
          <a:bodyPr/>
          <a:lstStyle/>
          <a:p>
            <a:r>
              <a:rPr lang="en-US" dirty="0" smtClean="0"/>
              <a:t>What is a barbarian?</a:t>
            </a:r>
          </a:p>
          <a:p>
            <a:r>
              <a:rPr lang="en-US" dirty="0" smtClean="0"/>
              <a:t>Judge by reason, not by popular say.</a:t>
            </a:r>
          </a:p>
          <a:p>
            <a:r>
              <a:rPr lang="en-US" dirty="0" smtClean="0"/>
              <a:t>Discovery of the “noble savage” of the new world.</a:t>
            </a:r>
          </a:p>
          <a:p>
            <a:r>
              <a:rPr lang="en-US" dirty="0" smtClean="0"/>
              <a:t>Is Antarctic France actually the long lost Atlantis?</a:t>
            </a:r>
          </a:p>
          <a:p>
            <a:r>
              <a:rPr lang="en-US" dirty="0" smtClean="0"/>
              <a:t>How simple people see the world differently from clever people.</a:t>
            </a:r>
          </a:p>
          <a:p>
            <a:r>
              <a:rPr lang="en-US" dirty="0" smtClean="0"/>
              <a:t>Clever people interpret, bend, disguise things, add their own matter.</a:t>
            </a:r>
            <a:endParaRPr lang="en-US" dirty="0"/>
          </a:p>
        </p:txBody>
      </p:sp>
    </p:spTree>
    <p:extLst>
      <p:ext uri="{BB962C8B-B14F-4D97-AF65-F5344CB8AC3E}">
        <p14:creationId xmlns:p14="http://schemas.microsoft.com/office/powerpoint/2010/main" val="511885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Of Barbarians</a:t>
            </a:r>
          </a:p>
        </p:txBody>
      </p:sp>
      <p:sp>
        <p:nvSpPr>
          <p:cNvPr id="3" name="Content Placeholder 2"/>
          <p:cNvSpPr>
            <a:spLocks noGrp="1"/>
          </p:cNvSpPr>
          <p:nvPr>
            <p:ph idx="1"/>
          </p:nvPr>
        </p:nvSpPr>
        <p:spPr/>
        <p:txBody>
          <a:bodyPr/>
          <a:lstStyle/>
          <a:p>
            <a:r>
              <a:rPr lang="en-US" dirty="0" smtClean="0"/>
              <a:t>Because they know one thing, clever people pretend that they know many things. “From this vice spring many great abuses.” Recall Socrates searching for someone wiser than himself.</a:t>
            </a:r>
          </a:p>
          <a:p>
            <a:r>
              <a:rPr lang="en-US" dirty="0" smtClean="0"/>
              <a:t>Each man calls barbarism whatever is not his own practice.</a:t>
            </a:r>
          </a:p>
          <a:p>
            <a:r>
              <a:rPr lang="en-US" dirty="0" smtClean="0"/>
              <a:t>Wild vs. Civilized</a:t>
            </a:r>
          </a:p>
          <a:p>
            <a:r>
              <a:rPr lang="en-US" dirty="0" smtClean="0"/>
              <a:t>Those people are wild like the wild fruits of nature, which are natural. Civilized man is artificial, thus not natural.</a:t>
            </a:r>
            <a:endParaRPr lang="en-US" dirty="0"/>
          </a:p>
        </p:txBody>
      </p:sp>
    </p:spTree>
    <p:extLst>
      <p:ext uri="{BB962C8B-B14F-4D97-AF65-F5344CB8AC3E}">
        <p14:creationId xmlns:p14="http://schemas.microsoft.com/office/powerpoint/2010/main" val="311152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Of Barbarians</a:t>
            </a:r>
          </a:p>
        </p:txBody>
      </p:sp>
      <p:sp>
        <p:nvSpPr>
          <p:cNvPr id="3" name="Content Placeholder 2"/>
          <p:cNvSpPr>
            <a:spLocks noGrp="1"/>
          </p:cNvSpPr>
          <p:nvPr>
            <p:ph idx="1"/>
          </p:nvPr>
        </p:nvSpPr>
        <p:spPr/>
        <p:txBody>
          <a:bodyPr>
            <a:normAutofit lnSpcReduction="10000"/>
          </a:bodyPr>
          <a:lstStyle/>
          <a:p>
            <a:r>
              <a:rPr lang="en-US" dirty="0" smtClean="0"/>
              <a:t>Art can only imitate nature: “No art with artless bird song can compare.” </a:t>
            </a:r>
            <a:r>
              <a:rPr lang="en-US" dirty="0" err="1" smtClean="0"/>
              <a:t>Properitus</a:t>
            </a:r>
            <a:r>
              <a:rPr lang="en-US" dirty="0" smtClean="0"/>
              <a:t>.</a:t>
            </a:r>
          </a:p>
          <a:p>
            <a:r>
              <a:rPr lang="en-US" dirty="0" smtClean="0"/>
              <a:t>No civilized man can compare to natural man.</a:t>
            </a:r>
          </a:p>
          <a:p>
            <a:r>
              <a:rPr lang="en-US" dirty="0" smtClean="0"/>
              <a:t>Natural man is closest to the original naturalness.</a:t>
            </a:r>
          </a:p>
          <a:p>
            <a:r>
              <a:rPr lang="en-US" dirty="0" smtClean="0"/>
              <a:t>They are governed by the laws of nature, uncorrupted by civilized man.</a:t>
            </a:r>
          </a:p>
          <a:p>
            <a:r>
              <a:rPr lang="en-US" dirty="0" smtClean="0"/>
              <a:t>Natural man has no words for lying, treachery, envy, etc.</a:t>
            </a:r>
          </a:p>
          <a:p>
            <a:r>
              <a:rPr lang="en-US" dirty="0" smtClean="0"/>
              <a:t>They live in perfect climate, “one with nature”.</a:t>
            </a:r>
          </a:p>
          <a:p>
            <a:r>
              <a:rPr lang="en-US" dirty="0" smtClean="0"/>
              <a:t>Their diet is perfect.</a:t>
            </a:r>
            <a:endParaRPr lang="en-US" dirty="0"/>
          </a:p>
        </p:txBody>
      </p:sp>
    </p:spTree>
    <p:extLst>
      <p:ext uri="{BB962C8B-B14F-4D97-AF65-F5344CB8AC3E}">
        <p14:creationId xmlns:p14="http://schemas.microsoft.com/office/powerpoint/2010/main" val="693419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Of Barbarians</a:t>
            </a:r>
          </a:p>
        </p:txBody>
      </p:sp>
      <p:sp>
        <p:nvSpPr>
          <p:cNvPr id="3" name="Content Placeholder 2"/>
          <p:cNvSpPr>
            <a:spLocks noGrp="1"/>
          </p:cNvSpPr>
          <p:nvPr>
            <p:ph idx="1"/>
          </p:nvPr>
        </p:nvSpPr>
        <p:spPr/>
        <p:txBody>
          <a:bodyPr/>
          <a:lstStyle/>
          <a:p>
            <a:r>
              <a:rPr lang="en-US" dirty="0" smtClean="0"/>
              <a:t>Men and women get along perfectly well.</a:t>
            </a:r>
          </a:p>
          <a:p>
            <a:r>
              <a:rPr lang="en-US" dirty="0" smtClean="0"/>
              <a:t>Perfect religion. Preacher recommend only two things: valor against the enemy and love for their wives.</a:t>
            </a:r>
          </a:p>
          <a:p>
            <a:r>
              <a:rPr lang="en-US" dirty="0" smtClean="0"/>
              <a:t>Souls are immortal. There is heaven and hell.</a:t>
            </a:r>
          </a:p>
          <a:p>
            <a:r>
              <a:rPr lang="en-US" dirty="0" smtClean="0"/>
              <a:t>Abuse of divination by falls prophets gets them punished.</a:t>
            </a:r>
          </a:p>
          <a:p>
            <a:r>
              <a:rPr lang="en-US" dirty="0" smtClean="0"/>
              <a:t>Warfare and the treatment of prisoners. </a:t>
            </a:r>
          </a:p>
          <a:p>
            <a:r>
              <a:rPr lang="en-US" dirty="0" smtClean="0"/>
              <a:t>Importance of revenge. Learned how to be more cruel from the Portuguese. </a:t>
            </a:r>
            <a:endParaRPr lang="en-US" dirty="0"/>
          </a:p>
        </p:txBody>
      </p:sp>
    </p:spTree>
    <p:extLst>
      <p:ext uri="{BB962C8B-B14F-4D97-AF65-F5344CB8AC3E}">
        <p14:creationId xmlns:p14="http://schemas.microsoft.com/office/powerpoint/2010/main" val="4069128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Of Barbarians</a:t>
            </a:r>
          </a:p>
        </p:txBody>
      </p:sp>
      <p:sp>
        <p:nvSpPr>
          <p:cNvPr id="3" name="Content Placeholder 2"/>
          <p:cNvSpPr>
            <a:spLocks noGrp="1"/>
          </p:cNvSpPr>
          <p:nvPr>
            <p:ph idx="1"/>
          </p:nvPr>
        </p:nvSpPr>
        <p:spPr/>
        <p:txBody>
          <a:bodyPr/>
          <a:lstStyle/>
          <a:p>
            <a:r>
              <a:rPr lang="en-US" dirty="0" smtClean="0"/>
              <a:t>We notice the barbarous horror of others, but are blind to our own horror.</a:t>
            </a:r>
          </a:p>
          <a:p>
            <a:r>
              <a:rPr lang="en-US" dirty="0" smtClean="0"/>
              <a:t>They roast and eat a man. We torture him on the rack, send dogs to attach him, burn him on a stake “on the pretext of piety and religion”.</a:t>
            </a:r>
          </a:p>
          <a:p>
            <a:r>
              <a:rPr lang="en-US" dirty="0" smtClean="0"/>
              <a:t>We surpass those men in every kind of barbarity.</a:t>
            </a:r>
          </a:p>
          <a:p>
            <a:r>
              <a:rPr lang="en-US" dirty="0" smtClean="0"/>
              <a:t>Their only basis for war is their rivalry in valor. They don’t fight for the conquest of new lands. They desire only as much as they need.</a:t>
            </a:r>
          </a:p>
          <a:p>
            <a:endParaRPr lang="en-US" dirty="0" smtClean="0"/>
          </a:p>
          <a:p>
            <a:endParaRPr lang="en-US" dirty="0" smtClean="0"/>
          </a:p>
        </p:txBody>
      </p:sp>
    </p:spTree>
    <p:extLst>
      <p:ext uri="{BB962C8B-B14F-4D97-AF65-F5344CB8AC3E}">
        <p14:creationId xmlns:p14="http://schemas.microsoft.com/office/powerpoint/2010/main" val="766414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Of Barbarians</a:t>
            </a:r>
          </a:p>
        </p:txBody>
      </p:sp>
      <p:sp>
        <p:nvSpPr>
          <p:cNvPr id="3" name="Content Placeholder 2"/>
          <p:cNvSpPr>
            <a:spLocks noGrp="1"/>
          </p:cNvSpPr>
          <p:nvPr>
            <p:ph idx="1"/>
          </p:nvPr>
        </p:nvSpPr>
        <p:spPr/>
        <p:txBody>
          <a:bodyPr/>
          <a:lstStyle/>
          <a:p>
            <a:r>
              <a:rPr lang="en-US" dirty="0" smtClean="0"/>
              <a:t>“The worth and value of a man is in his heart and in his will; there lies his real honor.”</a:t>
            </a:r>
          </a:p>
          <a:p>
            <a:r>
              <a:rPr lang="en-US" dirty="0" smtClean="0"/>
              <a:t>“Valor is the strength, not of legs and arms, but of heart and soul.”</a:t>
            </a:r>
          </a:p>
          <a:p>
            <a:r>
              <a:rPr lang="en-US" dirty="0" smtClean="0"/>
              <a:t>There are triumphant defeats that rival victories.</a:t>
            </a:r>
          </a:p>
          <a:p>
            <a:r>
              <a:rPr lang="en-US" dirty="0" smtClean="0"/>
              <a:t>Thermopylae.</a:t>
            </a:r>
          </a:p>
          <a:p>
            <a:r>
              <a:rPr lang="en-US" dirty="0" smtClean="0"/>
              <a:t>The honor of valor consists in combating, not in beating.</a:t>
            </a:r>
          </a:p>
        </p:txBody>
      </p:sp>
    </p:spTree>
    <p:extLst>
      <p:ext uri="{BB962C8B-B14F-4D97-AF65-F5344CB8AC3E}">
        <p14:creationId xmlns:p14="http://schemas.microsoft.com/office/powerpoint/2010/main" val="2649527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Of Barbarians</a:t>
            </a:r>
          </a:p>
        </p:txBody>
      </p:sp>
      <p:sp>
        <p:nvSpPr>
          <p:cNvPr id="3" name="Content Placeholder 2"/>
          <p:cNvSpPr>
            <a:spLocks noGrp="1"/>
          </p:cNvSpPr>
          <p:nvPr>
            <p:ph idx="1"/>
          </p:nvPr>
        </p:nvSpPr>
        <p:spPr/>
        <p:txBody>
          <a:bodyPr/>
          <a:lstStyle/>
          <a:p>
            <a:r>
              <a:rPr lang="en-US" dirty="0" smtClean="0"/>
              <a:t>Response of their prisoners knowing they will be eaten. My muscles are the substance of your ancestors.</a:t>
            </a:r>
          </a:p>
          <a:p>
            <a:r>
              <a:rPr lang="en-US" dirty="0" smtClean="0"/>
              <a:t>They never stop defying their enemies by word and look.</a:t>
            </a:r>
          </a:p>
          <a:p>
            <a:r>
              <a:rPr lang="en-US" dirty="0" smtClean="0"/>
              <a:t>Men there have many wives. Wives concerned with their husband’s honor. No jealousy.</a:t>
            </a:r>
          </a:p>
          <a:p>
            <a:r>
              <a:rPr lang="en-US" dirty="0" smtClean="0"/>
              <a:t>Three of their men come to France, ignorant of the fact that it will be their ruin.</a:t>
            </a:r>
          </a:p>
          <a:p>
            <a:r>
              <a:rPr lang="en-US" dirty="0" smtClean="0"/>
              <a:t>Asked what they find strange in France.</a:t>
            </a:r>
          </a:p>
        </p:txBody>
      </p:sp>
    </p:spTree>
    <p:extLst>
      <p:ext uri="{BB962C8B-B14F-4D97-AF65-F5344CB8AC3E}">
        <p14:creationId xmlns:p14="http://schemas.microsoft.com/office/powerpoint/2010/main" val="1667455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Of Barbarians</a:t>
            </a:r>
          </a:p>
        </p:txBody>
      </p:sp>
      <p:sp>
        <p:nvSpPr>
          <p:cNvPr id="3" name="Content Placeholder 2"/>
          <p:cNvSpPr>
            <a:spLocks noGrp="1"/>
          </p:cNvSpPr>
          <p:nvPr>
            <p:ph idx="1"/>
          </p:nvPr>
        </p:nvSpPr>
        <p:spPr/>
        <p:txBody>
          <a:bodyPr/>
          <a:lstStyle/>
          <a:p>
            <a:r>
              <a:rPr lang="en-US" dirty="0" smtClean="0"/>
              <a:t>Why big, strong soldiers submit to a child (the </a:t>
            </a:r>
            <a:r>
              <a:rPr lang="en-US" smtClean="0"/>
              <a:t>king)?</a:t>
            </a:r>
            <a:endParaRPr lang="en-US" dirty="0" smtClean="0"/>
          </a:p>
          <a:p>
            <a:r>
              <a:rPr lang="en-US" dirty="0" smtClean="0"/>
              <a:t>Why are there beggars, why is there injustice, and why don’t they rise against the rich?</a:t>
            </a:r>
          </a:p>
        </p:txBody>
      </p:sp>
    </p:spTree>
    <p:extLst>
      <p:ext uri="{BB962C8B-B14F-4D97-AF65-F5344CB8AC3E}">
        <p14:creationId xmlns:p14="http://schemas.microsoft.com/office/powerpoint/2010/main" val="15203729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177</TotalTime>
  <Words>926</Words>
  <Application>Microsoft Office PowerPoint</Application>
  <PresentationFormat>On-screen Show (4:3)</PresentationFormat>
  <Paragraphs>86</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Flow</vt:lpstr>
      <vt:lpstr>Michel de Montagne</vt:lpstr>
      <vt:lpstr>Of Barbarians</vt:lpstr>
      <vt:lpstr>Of Barbarians</vt:lpstr>
      <vt:lpstr>Of Barbarians</vt:lpstr>
      <vt:lpstr>Of Barbarians</vt:lpstr>
      <vt:lpstr>Of Barbarians</vt:lpstr>
      <vt:lpstr>Of Barbarians</vt:lpstr>
      <vt:lpstr>Of Barbarians</vt:lpstr>
      <vt:lpstr>Of Barbarians</vt:lpstr>
      <vt:lpstr>Of the Inconsistency of Our Actions</vt:lpstr>
      <vt:lpstr>Of the Inconsistency of Our Actions</vt:lpstr>
      <vt:lpstr>Of the Inconsistency of Our Actions</vt:lpstr>
      <vt:lpstr>Of the Inconsistency of Our Actions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Michel de Montagne</dc:title>
  <dc:creator>George</dc:creator>
  <cp:lastModifiedBy>George</cp:lastModifiedBy>
  <cp:revision>12</cp:revision>
  <dcterms:created xsi:type="dcterms:W3CDTF">2011-11-10T23:12:10Z</dcterms:created>
  <dcterms:modified xsi:type="dcterms:W3CDTF">2011-11-11T14:46:42Z</dcterms:modified>
</cp:coreProperties>
</file>