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8B2556-6ED3-4EDE-94DC-A6F612F8B7B1}" type="datetimeFigureOut">
              <a:rPr lang="en-US" smtClean="0"/>
              <a:t>11/7/2011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26F00B-9403-43A2-B441-F821CEB81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035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26F00B-9403-43A2-B441-F821CEB8155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101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26F00B-9403-43A2-B441-F821CEB8155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4878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26F00B-9403-43A2-B441-F821CEB8155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3719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26F00B-9403-43A2-B441-F821CEB8155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642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26F00B-9403-43A2-B441-F821CEB8155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3918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26F00B-9403-43A2-B441-F821CEB8155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47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26F00B-9403-43A2-B441-F821CEB8155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368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26F00B-9403-43A2-B441-F821CEB8155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428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6515D-6D58-40EB-9BE9-95F70DFD9C1B}" type="datetimeFigureOut">
              <a:rPr lang="en-US" smtClean="0"/>
              <a:t>11/7/2011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9F1C-4C03-413F-9DEB-09E201F7636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6515D-6D58-40EB-9BE9-95F70DFD9C1B}" type="datetimeFigureOut">
              <a:rPr lang="en-US" smtClean="0"/>
              <a:t>11/7/2011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9F1C-4C03-413F-9DEB-09E201F763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6515D-6D58-40EB-9BE9-95F70DFD9C1B}" type="datetimeFigureOut">
              <a:rPr lang="en-US" smtClean="0"/>
              <a:t>11/7/2011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9F1C-4C03-413F-9DEB-09E201F763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6515D-6D58-40EB-9BE9-95F70DFD9C1B}" type="datetimeFigureOut">
              <a:rPr lang="en-US" smtClean="0"/>
              <a:t>11/7/2011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9F1C-4C03-413F-9DEB-09E201F763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6515D-6D58-40EB-9BE9-95F70DFD9C1B}" type="datetimeFigureOut">
              <a:rPr lang="en-US" smtClean="0"/>
              <a:t>11/7/2011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9F1C-4C03-413F-9DEB-09E201F7636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6515D-6D58-40EB-9BE9-95F70DFD9C1B}" type="datetimeFigureOut">
              <a:rPr lang="en-US" smtClean="0"/>
              <a:t>11/7/2011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9F1C-4C03-413F-9DEB-09E201F763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6515D-6D58-40EB-9BE9-95F70DFD9C1B}" type="datetimeFigureOut">
              <a:rPr lang="en-US" smtClean="0"/>
              <a:t>11/7/2011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9F1C-4C03-413F-9DEB-09E201F763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6515D-6D58-40EB-9BE9-95F70DFD9C1B}" type="datetimeFigureOut">
              <a:rPr lang="en-US" smtClean="0"/>
              <a:t>11/7/2011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9F1C-4C03-413F-9DEB-09E201F763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6515D-6D58-40EB-9BE9-95F70DFD9C1B}" type="datetimeFigureOut">
              <a:rPr lang="en-US" smtClean="0"/>
              <a:t>11/7/2011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9F1C-4C03-413F-9DEB-09E201F763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6515D-6D58-40EB-9BE9-95F70DFD9C1B}" type="datetimeFigureOut">
              <a:rPr lang="en-US" smtClean="0"/>
              <a:t>11/7/2011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9F1C-4C03-413F-9DEB-09E201F763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6515D-6D58-40EB-9BE9-95F70DFD9C1B}" type="datetimeFigureOut">
              <a:rPr lang="en-US" smtClean="0"/>
              <a:t>11/7/2011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6489F1C-4C03-413F-9DEB-09E201F7636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206515D-6D58-40EB-9BE9-95F70DFD9C1B}" type="datetimeFigureOut">
              <a:rPr lang="en-US" smtClean="0"/>
              <a:t>11/7/2011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6489F1C-4C03-413F-9DEB-09E201F76361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Chaucer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Miller’s Tale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3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Miller’s </a:t>
            </a:r>
            <a:r>
              <a:rPr lang="en-US" dirty="0" smtClean="0"/>
              <a:t>Tale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Genre:   A fabliau (pl., "fabliaux"), a French invention that depicts bourgeois characters in satirical or openly comic plots involving unlikely and complex deceptions, usually concerning sex and/or </a:t>
            </a:r>
            <a:r>
              <a:rPr lang="en-US" dirty="0" smtClean="0"/>
              <a:t>money.</a:t>
            </a:r>
          </a:p>
          <a:p>
            <a:r>
              <a:rPr lang="en-US" dirty="0" smtClean="0"/>
              <a:t>Ordinary everyday, characters</a:t>
            </a:r>
            <a:r>
              <a:rPr lang="en-US" dirty="0"/>
              <a:t>, </a:t>
            </a:r>
            <a:r>
              <a:rPr lang="en-US" dirty="0" smtClean="0"/>
              <a:t>commoners, peasants</a:t>
            </a:r>
            <a:r>
              <a:rPr lang="en-US" dirty="0"/>
              <a:t>, clerks, laborers, rather than </a:t>
            </a:r>
            <a:r>
              <a:rPr lang="en-US" dirty="0" smtClean="0"/>
              <a:t>aristocrats.</a:t>
            </a:r>
          </a:p>
          <a:p>
            <a:r>
              <a:rPr lang="en-US" dirty="0" smtClean="0"/>
              <a:t>Stories </a:t>
            </a:r>
            <a:r>
              <a:rPr lang="en-US" dirty="0"/>
              <a:t>involve sex, food, and money, defecation, </a:t>
            </a:r>
            <a:r>
              <a:rPr lang="en-US" dirty="0" smtClean="0"/>
              <a:t>farting, not </a:t>
            </a:r>
            <a:r>
              <a:rPr lang="en-US" dirty="0"/>
              <a:t>idealized </a:t>
            </a:r>
            <a:r>
              <a:rPr lang="en-US" dirty="0" smtClean="0"/>
              <a:t>love.</a:t>
            </a:r>
          </a:p>
        </p:txBody>
      </p:sp>
    </p:spTree>
    <p:extLst>
      <p:ext uri="{BB962C8B-B14F-4D97-AF65-F5344CB8AC3E}">
        <p14:creationId xmlns:p14="http://schemas.microsoft.com/office/powerpoint/2010/main" val="35172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Miller’s Tale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About </a:t>
            </a:r>
            <a:r>
              <a:rPr lang="en-US" dirty="0"/>
              <a:t>people </a:t>
            </a:r>
            <a:r>
              <a:rPr lang="en-US" dirty="0" smtClean="0"/>
              <a:t>in absurd </a:t>
            </a:r>
            <a:r>
              <a:rPr lang="en-US" dirty="0"/>
              <a:t>and amusing circumstances, often naughty sexual predicaments.</a:t>
            </a:r>
          </a:p>
          <a:p>
            <a:r>
              <a:rPr lang="en-US" dirty="0"/>
              <a:t>Characters are often "tricksters“.</a:t>
            </a:r>
          </a:p>
          <a:p>
            <a:r>
              <a:rPr lang="en-US" dirty="0"/>
              <a:t>S</a:t>
            </a:r>
            <a:r>
              <a:rPr lang="en-US" dirty="0" smtClean="0"/>
              <a:t>tories </a:t>
            </a:r>
            <a:r>
              <a:rPr lang="en-US" dirty="0"/>
              <a:t>frequently involve a betrayed husband (the cuckold), his unfaithful </a:t>
            </a:r>
            <a:r>
              <a:rPr lang="en-US" dirty="0" smtClean="0"/>
              <a:t>wife, and </a:t>
            </a:r>
            <a:r>
              <a:rPr lang="en-US" dirty="0"/>
              <a:t>a cleric who is the wife's lover. </a:t>
            </a:r>
            <a:r>
              <a:rPr lang="en-US" dirty="0" smtClean="0"/>
              <a:t>Parody </a:t>
            </a:r>
            <a:r>
              <a:rPr lang="en-US" dirty="0"/>
              <a:t>of </a:t>
            </a:r>
            <a:r>
              <a:rPr lang="en-US" dirty="0" smtClean="0"/>
              <a:t>the </a:t>
            </a:r>
            <a:r>
              <a:rPr lang="en-US" dirty="0"/>
              <a:t>courtly </a:t>
            </a:r>
            <a:r>
              <a:rPr lang="en-US" dirty="0" smtClean="0"/>
              <a:t>lover.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263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Miller’s Tale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Characters:</a:t>
            </a:r>
          </a:p>
          <a:p>
            <a:r>
              <a:rPr lang="en-US" dirty="0" smtClean="0"/>
              <a:t>Nicholas</a:t>
            </a:r>
            <a:r>
              <a:rPr lang="en-US" dirty="0"/>
              <a:t>, a clerk or student at </a:t>
            </a:r>
            <a:r>
              <a:rPr lang="en-US" dirty="0" smtClean="0"/>
              <a:t>Oxford.</a:t>
            </a:r>
          </a:p>
          <a:p>
            <a:r>
              <a:rPr lang="en-US" dirty="0"/>
              <a:t>John, </a:t>
            </a:r>
            <a:r>
              <a:rPr lang="en-US" dirty="0" smtClean="0"/>
              <a:t>a carpenter</a:t>
            </a:r>
            <a:r>
              <a:rPr lang="en-US" dirty="0"/>
              <a:t>, </a:t>
            </a:r>
            <a:r>
              <a:rPr lang="en-US" dirty="0" smtClean="0"/>
              <a:t>rents </a:t>
            </a:r>
            <a:r>
              <a:rPr lang="en-US" dirty="0"/>
              <a:t>rooms to the clerk, </a:t>
            </a:r>
            <a:r>
              <a:rPr lang="en-US" dirty="0" smtClean="0"/>
              <a:t>dresses </a:t>
            </a:r>
            <a:r>
              <a:rPr lang="en-US" dirty="0"/>
              <a:t>his young wife in </a:t>
            </a:r>
            <a:r>
              <a:rPr lang="en-US" dirty="0" smtClean="0"/>
              <a:t>expensive clothing.</a:t>
            </a:r>
          </a:p>
          <a:p>
            <a:r>
              <a:rPr lang="en-US" dirty="0"/>
              <a:t>Alison, the carpenter’s </a:t>
            </a:r>
            <a:r>
              <a:rPr lang="en-US" dirty="0" smtClean="0"/>
              <a:t>much younger wife.</a:t>
            </a:r>
          </a:p>
          <a:p>
            <a:r>
              <a:rPr lang="en-US" dirty="0" smtClean="0"/>
              <a:t>Absalom</a:t>
            </a:r>
            <a:r>
              <a:rPr lang="en-US" dirty="0" smtClean="0"/>
              <a:t>, </a:t>
            </a:r>
            <a:r>
              <a:rPr lang="en-US" dirty="0"/>
              <a:t>a </a:t>
            </a:r>
            <a:r>
              <a:rPr lang="en-US" dirty="0" smtClean="0"/>
              <a:t>clerk, who </a:t>
            </a:r>
            <a:r>
              <a:rPr lang="en-US" dirty="0"/>
              <a:t>now serves the priest in the </a:t>
            </a:r>
            <a:r>
              <a:rPr lang="en-US" dirty="0" smtClean="0"/>
              <a:t>cathedral, more </a:t>
            </a:r>
            <a:r>
              <a:rPr lang="en-US" dirty="0"/>
              <a:t>interested in dressing well and pursuing the ladies of the town.</a:t>
            </a:r>
          </a:p>
        </p:txBody>
      </p:sp>
    </p:spTree>
    <p:extLst>
      <p:ext uri="{BB962C8B-B14F-4D97-AF65-F5344CB8AC3E}">
        <p14:creationId xmlns:p14="http://schemas.microsoft.com/office/powerpoint/2010/main" val="1148917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Miller’s Tale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Miller’s Prologue</a:t>
            </a:r>
          </a:p>
          <a:p>
            <a:r>
              <a:rPr lang="en-US" dirty="0" smtClean="0"/>
              <a:t>Miller is drunk.</a:t>
            </a:r>
          </a:p>
          <a:p>
            <a:r>
              <a:rPr lang="en-US" dirty="0" smtClean="0"/>
              <a:t>He’ll pay off the Knight’s tale.</a:t>
            </a:r>
          </a:p>
          <a:p>
            <a:r>
              <a:rPr lang="en-US" dirty="0" smtClean="0"/>
              <a:t>“told his tale like any low-born clown”</a:t>
            </a:r>
          </a:p>
          <a:p>
            <a:r>
              <a:rPr lang="en-US" dirty="0" smtClean="0"/>
              <a:t>Narrator apologizes. (60-75)</a:t>
            </a:r>
          </a:p>
          <a:p>
            <a:r>
              <a:rPr lang="en-US" dirty="0" smtClean="0"/>
              <a:t>Nicholas – student. Versed in love, could tell the weather.</a:t>
            </a:r>
          </a:p>
          <a:p>
            <a:r>
              <a:rPr lang="en-US" dirty="0" smtClean="0"/>
              <a:t>John –carpenter. Jealous.</a:t>
            </a:r>
          </a:p>
          <a:p>
            <a:r>
              <a:rPr lang="en-US" dirty="0" smtClean="0"/>
              <a:t>Cuckoldry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620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Miller’s Tale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Description of Alison. (45-84)</a:t>
            </a:r>
          </a:p>
          <a:p>
            <a:r>
              <a:rPr lang="en-US" dirty="0" smtClean="0"/>
              <a:t>Nicholas makes a pass at Alison. (85-95). Compare to the behavior of a knight.</a:t>
            </a:r>
          </a:p>
          <a:p>
            <a:r>
              <a:rPr lang="en-US" dirty="0" smtClean="0"/>
              <a:t>Is she willing, or not?</a:t>
            </a:r>
          </a:p>
          <a:p>
            <a:r>
              <a:rPr lang="en-US" dirty="0" smtClean="0"/>
              <a:t>She’ll do it, if he can keep it a secret.</a:t>
            </a:r>
          </a:p>
          <a:p>
            <a:r>
              <a:rPr lang="en-US" dirty="0" smtClean="0"/>
              <a:t>Absalom </a:t>
            </a:r>
            <a:r>
              <a:rPr lang="en-US" dirty="0" smtClean="0"/>
              <a:t>– parish clerk.</a:t>
            </a:r>
          </a:p>
          <a:p>
            <a:r>
              <a:rPr lang="en-US" dirty="0" smtClean="0"/>
              <a:t>Knows how to bleed, trim hair, shave, write a deed, dance, sing.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662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Miller’s Tale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Wants to make out with Alison. Sings by her window.</a:t>
            </a:r>
          </a:p>
          <a:p>
            <a:r>
              <a:rPr lang="en-US" dirty="0" smtClean="0"/>
              <a:t>Alison wants Nicholas to make a fool of her husband. Why?</a:t>
            </a:r>
          </a:p>
          <a:p>
            <a:r>
              <a:rPr lang="en-US" dirty="0" smtClean="0"/>
              <a:t>What is the trick he plays on John?</a:t>
            </a:r>
          </a:p>
          <a:p>
            <a:r>
              <a:rPr lang="en-US" dirty="0" smtClean="0"/>
              <a:t>John can’t sin with his wife before the flood comes.</a:t>
            </a:r>
          </a:p>
          <a:p>
            <a:r>
              <a:rPr lang="en-US" dirty="0" smtClean="0"/>
              <a:t>Why does John believe Nicholas’s predictions?</a:t>
            </a:r>
          </a:p>
          <a:p>
            <a:r>
              <a:rPr lang="en-US" dirty="0" smtClean="0"/>
              <a:t>Nicholas and Alison slip out and go to bed.</a:t>
            </a:r>
          </a:p>
          <a:p>
            <a:r>
              <a:rPr lang="en-US" dirty="0" smtClean="0"/>
              <a:t>Absalom </a:t>
            </a:r>
            <a:r>
              <a:rPr lang="en-US" dirty="0" smtClean="0"/>
              <a:t>decides to visit Alison that night.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582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Miller’s Tale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Absalom </a:t>
            </a:r>
            <a:r>
              <a:rPr lang="en-US" dirty="0" smtClean="0"/>
              <a:t>asks for a kiss.</a:t>
            </a:r>
          </a:p>
          <a:p>
            <a:r>
              <a:rPr lang="en-US" dirty="0" smtClean="0"/>
              <a:t>A kiss on the ass.</a:t>
            </a:r>
          </a:p>
          <a:p>
            <a:r>
              <a:rPr lang="en-US" smtClean="0"/>
              <a:t>Absalom </a:t>
            </a:r>
            <a:r>
              <a:rPr lang="en-US" dirty="0" smtClean="0"/>
              <a:t>pays back.</a:t>
            </a:r>
          </a:p>
          <a:p>
            <a:r>
              <a:rPr lang="en-US" dirty="0" smtClean="0"/>
              <a:t>John makes a fool of himself.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59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232</TotalTime>
  <Words>425</Words>
  <Application>Microsoft Office PowerPoint</Application>
  <PresentationFormat>On-screen Show (4:3)</PresentationFormat>
  <Paragraphs>53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Chaucer</vt:lpstr>
      <vt:lpstr>The Miller’s Tale</vt:lpstr>
      <vt:lpstr>The Miller’s Tale</vt:lpstr>
      <vt:lpstr>The Miller’s Tale</vt:lpstr>
      <vt:lpstr>The Miller’s Tale</vt:lpstr>
      <vt:lpstr>The Miller’s Tale</vt:lpstr>
      <vt:lpstr>The Miller’s Tale</vt:lpstr>
      <vt:lpstr>The Miller’s Tale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Chaucer</dc:title>
  <dc:creator>George</dc:creator>
  <cp:lastModifiedBy>George</cp:lastModifiedBy>
  <cp:revision>11</cp:revision>
  <dcterms:created xsi:type="dcterms:W3CDTF">2011-11-06T22:48:17Z</dcterms:created>
  <dcterms:modified xsi:type="dcterms:W3CDTF">2011-11-07T13:45:38Z</dcterms:modified>
</cp:coreProperties>
</file>